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1"/>
  </p:notesMasterIdLst>
  <p:sldIdLst>
    <p:sldId id="256" r:id="rId2"/>
    <p:sldId id="287" r:id="rId3"/>
    <p:sldId id="257" r:id="rId4"/>
    <p:sldId id="258" r:id="rId5"/>
    <p:sldId id="260" r:id="rId6"/>
    <p:sldId id="289" r:id="rId7"/>
    <p:sldId id="263" r:id="rId8"/>
    <p:sldId id="369" r:id="rId9"/>
    <p:sldId id="370" r:id="rId10"/>
    <p:sldId id="364" r:id="rId11"/>
    <p:sldId id="373" r:id="rId12"/>
    <p:sldId id="372" r:id="rId13"/>
    <p:sldId id="371" r:id="rId14"/>
    <p:sldId id="377" r:id="rId15"/>
    <p:sldId id="376" r:id="rId16"/>
    <p:sldId id="365" r:id="rId17"/>
    <p:sldId id="375" r:id="rId18"/>
    <p:sldId id="374" r:id="rId19"/>
    <p:sldId id="291" r:id="rId20"/>
  </p:sldIdLst>
  <p:sldSz cx="9144000" cy="5143500" type="screen16x9"/>
  <p:notesSz cx="6858000" cy="9144000"/>
  <p:embeddedFontLst>
    <p:embeddedFont>
      <p:font typeface="Sniglet" pitchFamily="82" charset="0"/>
      <p:regular r:id="rId22"/>
    </p:embeddedFont>
    <p:embeddedFont>
      <p:font typeface="Walter Turncoat" panose="02000000000000000000" pitchFamily="2"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is sanchez" initials="ls" lastIdx="1" clrIdx="0">
    <p:extLst>
      <p:ext uri="{19B8F6BF-5375-455C-9EA6-DF929625EA0E}">
        <p15:presenceInfo xmlns:p15="http://schemas.microsoft.com/office/powerpoint/2012/main" userId="866dbf7f3461a7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152"/>
    <a:srgbClr val="F7C6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AC5E75-CF82-4A7B-9EAF-F727AAA05E37}">
  <a:tblStyle styleId="{3CAC5E75-CF82-4A7B-9EAF-F727AAA05E3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1" autoAdjust="0"/>
    <p:restoredTop sz="94662"/>
  </p:normalViewPr>
  <p:slideViewPr>
    <p:cSldViewPr snapToGrid="0">
      <p:cViewPr varScale="1">
        <p:scale>
          <a:sx n="204" d="100"/>
          <a:sy n="204" d="100"/>
        </p:scale>
        <p:origin x="816"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1090930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 name="Google Shape;4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782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940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368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028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212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70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700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6683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450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95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37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085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469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800" y="1991813"/>
            <a:ext cx="77724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85800" y="1964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685800" y="31448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 name="Google Shape;14;p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700925" y="1399800"/>
            <a:ext cx="5742300" cy="8199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SzPts val="3000"/>
              <a:buChar char="✘"/>
              <a:defRPr sz="3000"/>
            </a:lvl1pPr>
            <a:lvl2pPr marL="914400" lvl="1" indent="-419100" algn="ctr" rtl="0">
              <a:spcBef>
                <a:spcPts val="0"/>
              </a:spcBef>
              <a:spcAft>
                <a:spcPts val="0"/>
              </a:spcAft>
              <a:buSzPts val="3000"/>
              <a:buChar char="○"/>
              <a:defRPr sz="3000"/>
            </a:lvl2pPr>
            <a:lvl3pPr marL="1371600" lvl="2" indent="-419100" algn="ctr" rtl="0">
              <a:spcBef>
                <a:spcPts val="0"/>
              </a:spcBef>
              <a:spcAft>
                <a:spcPts val="0"/>
              </a:spcAft>
              <a:buSzPts val="3000"/>
              <a:buChar char="■"/>
              <a:defRPr sz="3000"/>
            </a:lvl3pPr>
            <a:lvl4pPr marL="1828800" lvl="3" indent="-419100" algn="ctr" rtl="0">
              <a:spcBef>
                <a:spcPts val="0"/>
              </a:spcBef>
              <a:spcAft>
                <a:spcPts val="0"/>
              </a:spcAft>
              <a:buSzPts val="3000"/>
              <a:buChar char="●"/>
              <a:defRPr sz="3000"/>
            </a:lvl4pPr>
            <a:lvl5pPr marL="2286000" lvl="4" indent="-419100" algn="ctr" rtl="0">
              <a:spcBef>
                <a:spcPts val="0"/>
              </a:spcBef>
              <a:spcAft>
                <a:spcPts val="0"/>
              </a:spcAft>
              <a:buSzPts val="3000"/>
              <a:buChar char="○"/>
              <a:defRPr sz="3000"/>
            </a:lvl5pPr>
            <a:lvl6pPr marL="2743200" lvl="5" indent="-419100" algn="ctr" rtl="0">
              <a:spcBef>
                <a:spcPts val="0"/>
              </a:spcBef>
              <a:spcAft>
                <a:spcPts val="0"/>
              </a:spcAft>
              <a:buSzPts val="3000"/>
              <a:buChar char="■"/>
              <a:defRPr sz="3000"/>
            </a:lvl6pPr>
            <a:lvl7pPr marL="3200400" lvl="6" indent="-419100" algn="ctr" rtl="0">
              <a:spcBef>
                <a:spcPts val="0"/>
              </a:spcBef>
              <a:spcAft>
                <a:spcPts val="0"/>
              </a:spcAft>
              <a:buSzPts val="3000"/>
              <a:buChar char="●"/>
              <a:defRPr sz="3000"/>
            </a:lvl7pPr>
            <a:lvl8pPr marL="3657600" lvl="7" indent="-419100" algn="ctr" rtl="0">
              <a:spcBef>
                <a:spcPts val="0"/>
              </a:spcBef>
              <a:spcAft>
                <a:spcPts val="0"/>
              </a:spcAft>
              <a:buSzPts val="3000"/>
              <a:buChar char="○"/>
              <a:defRPr sz="3000"/>
            </a:lvl8pPr>
            <a:lvl9pPr marL="4114800" lvl="8" indent="-419100" algn="ctr">
              <a:spcBef>
                <a:spcPts val="0"/>
              </a:spcBef>
              <a:spcAft>
                <a:spcPts val="0"/>
              </a:spcAft>
              <a:buSzPts val="3000"/>
              <a:buChar char="■"/>
              <a:defRPr sz="3000"/>
            </a:lvl9pPr>
          </a:lstStyle>
          <a:p>
            <a:endParaRPr/>
          </a:p>
        </p:txBody>
      </p:sp>
      <p:sp>
        <p:nvSpPr>
          <p:cNvPr id="17" name="Google Shape;17;p4"/>
          <p:cNvSpPr txBox="1"/>
          <p:nvPr/>
        </p:nvSpPr>
        <p:spPr>
          <a:xfrm>
            <a:off x="3593400" y="857569"/>
            <a:ext cx="1957200" cy="65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600">
                <a:solidFill>
                  <a:srgbClr val="FFFFFF"/>
                </a:solidFill>
                <a:latin typeface="Walter Turncoat"/>
                <a:ea typeface="Walter Turncoat"/>
                <a:cs typeface="Walter Turncoat"/>
                <a:sym typeface="Walter Turncoat"/>
              </a:rPr>
              <a:t>“</a:t>
            </a:r>
            <a:endParaRPr sz="9600">
              <a:solidFill>
                <a:srgbClr val="FFFFFF"/>
              </a:solidFill>
              <a:latin typeface="Walter Turncoat"/>
              <a:ea typeface="Walter Turncoat"/>
              <a:cs typeface="Walter Turncoat"/>
              <a:sym typeface="Walter Turncoat"/>
            </a:endParaRPr>
          </a:p>
        </p:txBody>
      </p:sp>
      <p:sp>
        <p:nvSpPr>
          <p:cNvPr id="18" name="Google Shape;18;p4"/>
          <p:cNvSpPr/>
          <p:nvPr/>
        </p:nvSpPr>
        <p:spPr>
          <a:xfrm>
            <a:off x="4128150" y="550650"/>
            <a:ext cx="887711" cy="849160"/>
          </a:xfrm>
          <a:custGeom>
            <a:avLst/>
            <a:gdLst/>
            <a:ahLst/>
            <a:cxnLst/>
            <a:rect l="l" t="t" r="r" b="b"/>
            <a:pathLst>
              <a:path w="65189" h="62358" extrusionOk="0">
                <a:moveTo>
                  <a:pt x="40283" y="1525"/>
                </a:moveTo>
                <a:lnTo>
                  <a:pt x="40000" y="1541"/>
                </a:lnTo>
                <a:lnTo>
                  <a:pt x="40000" y="1541"/>
                </a:lnTo>
                <a:lnTo>
                  <a:pt x="39811" y="1604"/>
                </a:lnTo>
                <a:lnTo>
                  <a:pt x="40283" y="1525"/>
                </a:lnTo>
                <a:close/>
                <a:moveTo>
                  <a:pt x="22547" y="1793"/>
                </a:moveTo>
                <a:lnTo>
                  <a:pt x="22359" y="1887"/>
                </a:lnTo>
                <a:lnTo>
                  <a:pt x="21981" y="2359"/>
                </a:lnTo>
                <a:lnTo>
                  <a:pt x="24057" y="1981"/>
                </a:lnTo>
                <a:lnTo>
                  <a:pt x="23208" y="2076"/>
                </a:lnTo>
                <a:lnTo>
                  <a:pt x="22925" y="1981"/>
                </a:lnTo>
                <a:lnTo>
                  <a:pt x="22642" y="1887"/>
                </a:lnTo>
                <a:lnTo>
                  <a:pt x="22642" y="1793"/>
                </a:lnTo>
                <a:close/>
                <a:moveTo>
                  <a:pt x="64528" y="13585"/>
                </a:moveTo>
                <a:lnTo>
                  <a:pt x="64528" y="13679"/>
                </a:lnTo>
                <a:lnTo>
                  <a:pt x="64551" y="13679"/>
                </a:lnTo>
                <a:lnTo>
                  <a:pt x="64528" y="13585"/>
                </a:lnTo>
                <a:close/>
                <a:moveTo>
                  <a:pt x="33868" y="58678"/>
                </a:moveTo>
                <a:lnTo>
                  <a:pt x="34057" y="58772"/>
                </a:lnTo>
                <a:lnTo>
                  <a:pt x="34057" y="58772"/>
                </a:lnTo>
                <a:lnTo>
                  <a:pt x="33962" y="58678"/>
                </a:lnTo>
                <a:close/>
                <a:moveTo>
                  <a:pt x="30849" y="58678"/>
                </a:moveTo>
                <a:lnTo>
                  <a:pt x="30943" y="58772"/>
                </a:lnTo>
                <a:lnTo>
                  <a:pt x="30283" y="58867"/>
                </a:lnTo>
                <a:lnTo>
                  <a:pt x="30472" y="58772"/>
                </a:lnTo>
                <a:lnTo>
                  <a:pt x="30849" y="58678"/>
                </a:lnTo>
                <a:close/>
                <a:moveTo>
                  <a:pt x="32264" y="59056"/>
                </a:moveTo>
                <a:lnTo>
                  <a:pt x="33113" y="59244"/>
                </a:lnTo>
                <a:lnTo>
                  <a:pt x="31698" y="59339"/>
                </a:lnTo>
                <a:lnTo>
                  <a:pt x="31415" y="59339"/>
                </a:lnTo>
                <a:lnTo>
                  <a:pt x="32264" y="59056"/>
                </a:lnTo>
                <a:close/>
                <a:moveTo>
                  <a:pt x="60849" y="0"/>
                </a:moveTo>
                <a:lnTo>
                  <a:pt x="58679" y="95"/>
                </a:lnTo>
                <a:lnTo>
                  <a:pt x="56792" y="189"/>
                </a:lnTo>
                <a:lnTo>
                  <a:pt x="58584" y="378"/>
                </a:lnTo>
                <a:lnTo>
                  <a:pt x="58301" y="189"/>
                </a:lnTo>
                <a:lnTo>
                  <a:pt x="59151" y="378"/>
                </a:lnTo>
                <a:lnTo>
                  <a:pt x="58679" y="472"/>
                </a:lnTo>
                <a:lnTo>
                  <a:pt x="58018" y="472"/>
                </a:lnTo>
                <a:lnTo>
                  <a:pt x="56792" y="283"/>
                </a:lnTo>
                <a:lnTo>
                  <a:pt x="55943" y="283"/>
                </a:lnTo>
                <a:lnTo>
                  <a:pt x="54528" y="378"/>
                </a:lnTo>
                <a:lnTo>
                  <a:pt x="50660" y="378"/>
                </a:lnTo>
                <a:lnTo>
                  <a:pt x="48585" y="472"/>
                </a:lnTo>
                <a:lnTo>
                  <a:pt x="46226" y="472"/>
                </a:lnTo>
                <a:lnTo>
                  <a:pt x="43868" y="283"/>
                </a:lnTo>
                <a:lnTo>
                  <a:pt x="44056" y="472"/>
                </a:lnTo>
                <a:lnTo>
                  <a:pt x="44339" y="472"/>
                </a:lnTo>
                <a:lnTo>
                  <a:pt x="43396" y="661"/>
                </a:lnTo>
                <a:lnTo>
                  <a:pt x="42170" y="849"/>
                </a:lnTo>
                <a:lnTo>
                  <a:pt x="40849" y="755"/>
                </a:lnTo>
                <a:lnTo>
                  <a:pt x="40377" y="661"/>
                </a:lnTo>
                <a:lnTo>
                  <a:pt x="39906" y="566"/>
                </a:lnTo>
                <a:lnTo>
                  <a:pt x="39717" y="566"/>
                </a:lnTo>
                <a:lnTo>
                  <a:pt x="38207" y="661"/>
                </a:lnTo>
                <a:lnTo>
                  <a:pt x="36509" y="944"/>
                </a:lnTo>
                <a:lnTo>
                  <a:pt x="34906" y="1132"/>
                </a:lnTo>
                <a:lnTo>
                  <a:pt x="33585" y="1132"/>
                </a:lnTo>
                <a:lnTo>
                  <a:pt x="33962" y="1038"/>
                </a:lnTo>
                <a:lnTo>
                  <a:pt x="33774" y="944"/>
                </a:lnTo>
                <a:lnTo>
                  <a:pt x="33396" y="944"/>
                </a:lnTo>
                <a:lnTo>
                  <a:pt x="32453" y="1038"/>
                </a:lnTo>
                <a:lnTo>
                  <a:pt x="30283" y="1321"/>
                </a:lnTo>
                <a:lnTo>
                  <a:pt x="30472" y="1415"/>
                </a:lnTo>
                <a:lnTo>
                  <a:pt x="30566" y="1510"/>
                </a:lnTo>
                <a:lnTo>
                  <a:pt x="29151" y="1604"/>
                </a:lnTo>
                <a:lnTo>
                  <a:pt x="29057" y="1698"/>
                </a:lnTo>
                <a:lnTo>
                  <a:pt x="29717" y="1698"/>
                </a:lnTo>
                <a:lnTo>
                  <a:pt x="28208" y="1793"/>
                </a:lnTo>
                <a:lnTo>
                  <a:pt x="27547" y="1793"/>
                </a:lnTo>
                <a:lnTo>
                  <a:pt x="27642" y="1698"/>
                </a:lnTo>
                <a:lnTo>
                  <a:pt x="28585" y="1510"/>
                </a:lnTo>
                <a:lnTo>
                  <a:pt x="27736" y="1604"/>
                </a:lnTo>
                <a:lnTo>
                  <a:pt x="26887" y="1698"/>
                </a:lnTo>
                <a:lnTo>
                  <a:pt x="26038" y="1698"/>
                </a:lnTo>
                <a:lnTo>
                  <a:pt x="25189" y="1793"/>
                </a:lnTo>
                <a:lnTo>
                  <a:pt x="25189" y="1793"/>
                </a:lnTo>
                <a:lnTo>
                  <a:pt x="25755" y="1698"/>
                </a:lnTo>
                <a:lnTo>
                  <a:pt x="24906" y="1793"/>
                </a:lnTo>
                <a:lnTo>
                  <a:pt x="24057" y="1981"/>
                </a:lnTo>
                <a:lnTo>
                  <a:pt x="25094" y="1887"/>
                </a:lnTo>
                <a:lnTo>
                  <a:pt x="26132" y="1981"/>
                </a:lnTo>
                <a:lnTo>
                  <a:pt x="24906" y="2264"/>
                </a:lnTo>
                <a:lnTo>
                  <a:pt x="23585" y="2359"/>
                </a:lnTo>
                <a:lnTo>
                  <a:pt x="23585" y="2453"/>
                </a:lnTo>
                <a:lnTo>
                  <a:pt x="23585" y="2547"/>
                </a:lnTo>
                <a:lnTo>
                  <a:pt x="25566" y="2359"/>
                </a:lnTo>
                <a:lnTo>
                  <a:pt x="27547" y="2264"/>
                </a:lnTo>
                <a:lnTo>
                  <a:pt x="29434" y="1981"/>
                </a:lnTo>
                <a:lnTo>
                  <a:pt x="30377" y="1793"/>
                </a:lnTo>
                <a:lnTo>
                  <a:pt x="31321" y="1604"/>
                </a:lnTo>
                <a:lnTo>
                  <a:pt x="30472" y="1887"/>
                </a:lnTo>
                <a:lnTo>
                  <a:pt x="30660" y="1981"/>
                </a:lnTo>
                <a:lnTo>
                  <a:pt x="31038" y="2076"/>
                </a:lnTo>
                <a:lnTo>
                  <a:pt x="31981" y="2170"/>
                </a:lnTo>
                <a:lnTo>
                  <a:pt x="33302" y="2170"/>
                </a:lnTo>
                <a:lnTo>
                  <a:pt x="34717" y="2076"/>
                </a:lnTo>
                <a:lnTo>
                  <a:pt x="37075" y="1887"/>
                </a:lnTo>
                <a:lnTo>
                  <a:pt x="37830" y="1793"/>
                </a:lnTo>
                <a:lnTo>
                  <a:pt x="37924" y="1698"/>
                </a:lnTo>
                <a:lnTo>
                  <a:pt x="38868" y="1604"/>
                </a:lnTo>
                <a:lnTo>
                  <a:pt x="38962" y="1510"/>
                </a:lnTo>
                <a:lnTo>
                  <a:pt x="38868" y="1510"/>
                </a:lnTo>
                <a:lnTo>
                  <a:pt x="38113" y="1415"/>
                </a:lnTo>
                <a:lnTo>
                  <a:pt x="40000" y="1510"/>
                </a:lnTo>
                <a:lnTo>
                  <a:pt x="38868" y="1604"/>
                </a:lnTo>
                <a:lnTo>
                  <a:pt x="40000" y="1541"/>
                </a:lnTo>
                <a:lnTo>
                  <a:pt x="40000" y="1541"/>
                </a:lnTo>
                <a:lnTo>
                  <a:pt x="40094" y="1510"/>
                </a:lnTo>
                <a:lnTo>
                  <a:pt x="40377" y="1510"/>
                </a:lnTo>
                <a:lnTo>
                  <a:pt x="40283" y="1525"/>
                </a:lnTo>
                <a:lnTo>
                  <a:pt x="40283" y="1525"/>
                </a:lnTo>
                <a:lnTo>
                  <a:pt x="40566" y="1510"/>
                </a:lnTo>
                <a:lnTo>
                  <a:pt x="41509" y="1604"/>
                </a:lnTo>
                <a:lnTo>
                  <a:pt x="44151" y="1415"/>
                </a:lnTo>
                <a:lnTo>
                  <a:pt x="45000" y="1321"/>
                </a:lnTo>
                <a:lnTo>
                  <a:pt x="44434" y="1321"/>
                </a:lnTo>
                <a:lnTo>
                  <a:pt x="45188" y="1132"/>
                </a:lnTo>
                <a:lnTo>
                  <a:pt x="45660" y="1227"/>
                </a:lnTo>
                <a:lnTo>
                  <a:pt x="45755" y="1227"/>
                </a:lnTo>
                <a:lnTo>
                  <a:pt x="45755" y="1321"/>
                </a:lnTo>
                <a:lnTo>
                  <a:pt x="45377" y="1321"/>
                </a:lnTo>
                <a:lnTo>
                  <a:pt x="46038" y="1415"/>
                </a:lnTo>
                <a:lnTo>
                  <a:pt x="46792" y="1321"/>
                </a:lnTo>
                <a:lnTo>
                  <a:pt x="46792" y="1227"/>
                </a:lnTo>
                <a:lnTo>
                  <a:pt x="46981" y="1321"/>
                </a:lnTo>
                <a:lnTo>
                  <a:pt x="47547" y="1321"/>
                </a:lnTo>
                <a:lnTo>
                  <a:pt x="47358" y="1510"/>
                </a:lnTo>
                <a:lnTo>
                  <a:pt x="46981" y="1510"/>
                </a:lnTo>
                <a:lnTo>
                  <a:pt x="46792" y="1415"/>
                </a:lnTo>
                <a:lnTo>
                  <a:pt x="43868" y="1698"/>
                </a:lnTo>
                <a:lnTo>
                  <a:pt x="45566" y="1698"/>
                </a:lnTo>
                <a:lnTo>
                  <a:pt x="47264" y="1604"/>
                </a:lnTo>
                <a:lnTo>
                  <a:pt x="50566" y="1321"/>
                </a:lnTo>
                <a:lnTo>
                  <a:pt x="52169" y="1227"/>
                </a:lnTo>
                <a:lnTo>
                  <a:pt x="55471" y="1227"/>
                </a:lnTo>
                <a:lnTo>
                  <a:pt x="57075" y="1415"/>
                </a:lnTo>
                <a:lnTo>
                  <a:pt x="56603" y="1321"/>
                </a:lnTo>
                <a:lnTo>
                  <a:pt x="56509" y="1227"/>
                </a:lnTo>
                <a:lnTo>
                  <a:pt x="57264" y="1132"/>
                </a:lnTo>
                <a:lnTo>
                  <a:pt x="58396" y="1227"/>
                </a:lnTo>
                <a:lnTo>
                  <a:pt x="58773" y="1227"/>
                </a:lnTo>
                <a:lnTo>
                  <a:pt x="58962" y="1321"/>
                </a:lnTo>
                <a:lnTo>
                  <a:pt x="59905" y="1321"/>
                </a:lnTo>
                <a:lnTo>
                  <a:pt x="61037" y="1510"/>
                </a:lnTo>
                <a:lnTo>
                  <a:pt x="61603" y="1698"/>
                </a:lnTo>
                <a:lnTo>
                  <a:pt x="62075" y="1887"/>
                </a:lnTo>
                <a:lnTo>
                  <a:pt x="62452" y="2076"/>
                </a:lnTo>
                <a:lnTo>
                  <a:pt x="62547" y="2359"/>
                </a:lnTo>
                <a:lnTo>
                  <a:pt x="62641" y="4528"/>
                </a:lnTo>
                <a:lnTo>
                  <a:pt x="62641" y="8113"/>
                </a:lnTo>
                <a:lnTo>
                  <a:pt x="62547" y="17547"/>
                </a:lnTo>
                <a:lnTo>
                  <a:pt x="62547" y="22547"/>
                </a:lnTo>
                <a:lnTo>
                  <a:pt x="62641" y="27075"/>
                </a:lnTo>
                <a:lnTo>
                  <a:pt x="62830" y="30849"/>
                </a:lnTo>
                <a:lnTo>
                  <a:pt x="62924" y="32169"/>
                </a:lnTo>
                <a:lnTo>
                  <a:pt x="63113" y="33207"/>
                </a:lnTo>
                <a:lnTo>
                  <a:pt x="63113" y="34528"/>
                </a:lnTo>
                <a:lnTo>
                  <a:pt x="63207" y="35943"/>
                </a:lnTo>
                <a:lnTo>
                  <a:pt x="63207" y="36886"/>
                </a:lnTo>
                <a:lnTo>
                  <a:pt x="63113" y="38396"/>
                </a:lnTo>
                <a:lnTo>
                  <a:pt x="62830" y="42358"/>
                </a:lnTo>
                <a:lnTo>
                  <a:pt x="62547" y="46509"/>
                </a:lnTo>
                <a:lnTo>
                  <a:pt x="62452" y="48207"/>
                </a:lnTo>
                <a:lnTo>
                  <a:pt x="62547" y="49527"/>
                </a:lnTo>
                <a:lnTo>
                  <a:pt x="62547" y="51131"/>
                </a:lnTo>
                <a:lnTo>
                  <a:pt x="62547" y="52735"/>
                </a:lnTo>
                <a:lnTo>
                  <a:pt x="62358" y="53584"/>
                </a:lnTo>
                <a:lnTo>
                  <a:pt x="62264" y="54339"/>
                </a:lnTo>
                <a:lnTo>
                  <a:pt x="61981" y="55093"/>
                </a:lnTo>
                <a:lnTo>
                  <a:pt x="61603" y="55754"/>
                </a:lnTo>
                <a:lnTo>
                  <a:pt x="61792" y="55754"/>
                </a:lnTo>
                <a:lnTo>
                  <a:pt x="61886" y="55565"/>
                </a:lnTo>
                <a:lnTo>
                  <a:pt x="62169" y="55376"/>
                </a:lnTo>
                <a:lnTo>
                  <a:pt x="62264" y="55565"/>
                </a:lnTo>
                <a:lnTo>
                  <a:pt x="62169" y="55754"/>
                </a:lnTo>
                <a:lnTo>
                  <a:pt x="61981" y="56225"/>
                </a:lnTo>
                <a:lnTo>
                  <a:pt x="61792" y="56037"/>
                </a:lnTo>
                <a:lnTo>
                  <a:pt x="61509" y="55754"/>
                </a:lnTo>
                <a:lnTo>
                  <a:pt x="61603" y="55942"/>
                </a:lnTo>
                <a:lnTo>
                  <a:pt x="61509" y="55942"/>
                </a:lnTo>
                <a:lnTo>
                  <a:pt x="61603" y="56037"/>
                </a:lnTo>
                <a:lnTo>
                  <a:pt x="60094" y="56320"/>
                </a:lnTo>
                <a:lnTo>
                  <a:pt x="58773" y="56414"/>
                </a:lnTo>
                <a:lnTo>
                  <a:pt x="57547" y="56508"/>
                </a:lnTo>
                <a:lnTo>
                  <a:pt x="56415" y="56508"/>
                </a:lnTo>
                <a:lnTo>
                  <a:pt x="56698" y="56320"/>
                </a:lnTo>
                <a:lnTo>
                  <a:pt x="56698" y="56320"/>
                </a:lnTo>
                <a:lnTo>
                  <a:pt x="56037" y="56508"/>
                </a:lnTo>
                <a:lnTo>
                  <a:pt x="54811" y="56886"/>
                </a:lnTo>
                <a:lnTo>
                  <a:pt x="53679" y="57074"/>
                </a:lnTo>
                <a:lnTo>
                  <a:pt x="53868" y="56791"/>
                </a:lnTo>
                <a:lnTo>
                  <a:pt x="54245" y="56697"/>
                </a:lnTo>
                <a:lnTo>
                  <a:pt x="53019" y="56886"/>
                </a:lnTo>
                <a:lnTo>
                  <a:pt x="51698" y="56980"/>
                </a:lnTo>
                <a:lnTo>
                  <a:pt x="50943" y="57074"/>
                </a:lnTo>
                <a:lnTo>
                  <a:pt x="51132" y="57169"/>
                </a:lnTo>
                <a:lnTo>
                  <a:pt x="48962" y="57452"/>
                </a:lnTo>
                <a:lnTo>
                  <a:pt x="48962" y="57357"/>
                </a:lnTo>
                <a:lnTo>
                  <a:pt x="48019" y="57452"/>
                </a:lnTo>
                <a:lnTo>
                  <a:pt x="47641" y="57452"/>
                </a:lnTo>
                <a:lnTo>
                  <a:pt x="46604" y="57546"/>
                </a:lnTo>
                <a:lnTo>
                  <a:pt x="44717" y="57546"/>
                </a:lnTo>
                <a:lnTo>
                  <a:pt x="44339" y="57452"/>
                </a:lnTo>
                <a:lnTo>
                  <a:pt x="45000" y="57263"/>
                </a:lnTo>
                <a:lnTo>
                  <a:pt x="40000" y="57829"/>
                </a:lnTo>
                <a:lnTo>
                  <a:pt x="38019" y="58206"/>
                </a:lnTo>
                <a:lnTo>
                  <a:pt x="37547" y="58018"/>
                </a:lnTo>
                <a:lnTo>
                  <a:pt x="37075" y="58018"/>
                </a:lnTo>
                <a:lnTo>
                  <a:pt x="36698" y="58112"/>
                </a:lnTo>
                <a:lnTo>
                  <a:pt x="36415" y="58301"/>
                </a:lnTo>
                <a:lnTo>
                  <a:pt x="36038" y="58301"/>
                </a:lnTo>
                <a:lnTo>
                  <a:pt x="36038" y="58395"/>
                </a:lnTo>
                <a:lnTo>
                  <a:pt x="36321" y="58395"/>
                </a:lnTo>
                <a:lnTo>
                  <a:pt x="36132" y="58678"/>
                </a:lnTo>
                <a:lnTo>
                  <a:pt x="37075" y="58678"/>
                </a:lnTo>
                <a:lnTo>
                  <a:pt x="37830" y="58584"/>
                </a:lnTo>
                <a:lnTo>
                  <a:pt x="38585" y="58489"/>
                </a:lnTo>
                <a:lnTo>
                  <a:pt x="39434" y="58489"/>
                </a:lnTo>
                <a:lnTo>
                  <a:pt x="38585" y="58867"/>
                </a:lnTo>
                <a:lnTo>
                  <a:pt x="37358" y="59244"/>
                </a:lnTo>
                <a:lnTo>
                  <a:pt x="36792" y="59339"/>
                </a:lnTo>
                <a:lnTo>
                  <a:pt x="36226" y="59339"/>
                </a:lnTo>
                <a:lnTo>
                  <a:pt x="35755" y="59244"/>
                </a:lnTo>
                <a:lnTo>
                  <a:pt x="35566" y="59056"/>
                </a:lnTo>
                <a:lnTo>
                  <a:pt x="35472" y="58867"/>
                </a:lnTo>
                <a:lnTo>
                  <a:pt x="36509" y="58772"/>
                </a:lnTo>
                <a:lnTo>
                  <a:pt x="35377" y="58678"/>
                </a:lnTo>
                <a:lnTo>
                  <a:pt x="34151" y="58772"/>
                </a:lnTo>
                <a:lnTo>
                  <a:pt x="34057" y="58772"/>
                </a:lnTo>
                <a:lnTo>
                  <a:pt x="33208" y="58961"/>
                </a:lnTo>
                <a:lnTo>
                  <a:pt x="32264" y="59056"/>
                </a:lnTo>
                <a:lnTo>
                  <a:pt x="32264" y="59056"/>
                </a:lnTo>
                <a:lnTo>
                  <a:pt x="33113" y="58867"/>
                </a:lnTo>
                <a:lnTo>
                  <a:pt x="31887" y="58489"/>
                </a:lnTo>
                <a:lnTo>
                  <a:pt x="31132" y="58395"/>
                </a:lnTo>
                <a:lnTo>
                  <a:pt x="31038" y="58301"/>
                </a:lnTo>
                <a:lnTo>
                  <a:pt x="31132" y="58301"/>
                </a:lnTo>
                <a:lnTo>
                  <a:pt x="31509" y="58206"/>
                </a:lnTo>
                <a:lnTo>
                  <a:pt x="30660" y="58206"/>
                </a:lnTo>
                <a:lnTo>
                  <a:pt x="30283" y="58301"/>
                </a:lnTo>
                <a:lnTo>
                  <a:pt x="29906" y="58489"/>
                </a:lnTo>
                <a:lnTo>
                  <a:pt x="29151" y="58678"/>
                </a:lnTo>
                <a:lnTo>
                  <a:pt x="29340" y="58584"/>
                </a:lnTo>
                <a:lnTo>
                  <a:pt x="29434" y="58395"/>
                </a:lnTo>
                <a:lnTo>
                  <a:pt x="29434" y="58395"/>
                </a:lnTo>
                <a:lnTo>
                  <a:pt x="28585" y="58489"/>
                </a:lnTo>
                <a:lnTo>
                  <a:pt x="28491" y="58584"/>
                </a:lnTo>
                <a:lnTo>
                  <a:pt x="28396" y="58678"/>
                </a:lnTo>
                <a:lnTo>
                  <a:pt x="27736" y="58867"/>
                </a:lnTo>
                <a:lnTo>
                  <a:pt x="25660" y="59150"/>
                </a:lnTo>
                <a:lnTo>
                  <a:pt x="22170" y="59622"/>
                </a:lnTo>
                <a:lnTo>
                  <a:pt x="22359" y="59527"/>
                </a:lnTo>
                <a:lnTo>
                  <a:pt x="22359" y="59433"/>
                </a:lnTo>
                <a:lnTo>
                  <a:pt x="22264" y="59433"/>
                </a:lnTo>
                <a:lnTo>
                  <a:pt x="22453" y="59244"/>
                </a:lnTo>
                <a:lnTo>
                  <a:pt x="22453" y="59056"/>
                </a:lnTo>
                <a:lnTo>
                  <a:pt x="21132" y="59339"/>
                </a:lnTo>
                <a:lnTo>
                  <a:pt x="19246" y="59716"/>
                </a:lnTo>
                <a:lnTo>
                  <a:pt x="18208" y="59810"/>
                </a:lnTo>
                <a:lnTo>
                  <a:pt x="17264" y="59905"/>
                </a:lnTo>
                <a:lnTo>
                  <a:pt x="16415" y="59905"/>
                </a:lnTo>
                <a:lnTo>
                  <a:pt x="15849" y="59810"/>
                </a:lnTo>
                <a:lnTo>
                  <a:pt x="14246" y="59810"/>
                </a:lnTo>
                <a:lnTo>
                  <a:pt x="11981" y="59999"/>
                </a:lnTo>
                <a:lnTo>
                  <a:pt x="11981" y="59999"/>
                </a:lnTo>
                <a:lnTo>
                  <a:pt x="12359" y="59905"/>
                </a:lnTo>
                <a:lnTo>
                  <a:pt x="12736" y="59716"/>
                </a:lnTo>
                <a:lnTo>
                  <a:pt x="11415" y="59905"/>
                </a:lnTo>
                <a:lnTo>
                  <a:pt x="10000" y="60093"/>
                </a:lnTo>
                <a:lnTo>
                  <a:pt x="7076" y="60188"/>
                </a:lnTo>
                <a:lnTo>
                  <a:pt x="4151" y="60376"/>
                </a:lnTo>
                <a:lnTo>
                  <a:pt x="2831" y="60471"/>
                </a:lnTo>
                <a:lnTo>
                  <a:pt x="1604" y="60659"/>
                </a:lnTo>
                <a:lnTo>
                  <a:pt x="1227" y="59244"/>
                </a:lnTo>
                <a:lnTo>
                  <a:pt x="1038" y="57735"/>
                </a:lnTo>
                <a:lnTo>
                  <a:pt x="850" y="56131"/>
                </a:lnTo>
                <a:lnTo>
                  <a:pt x="755" y="54433"/>
                </a:lnTo>
                <a:lnTo>
                  <a:pt x="755" y="52735"/>
                </a:lnTo>
                <a:lnTo>
                  <a:pt x="755" y="50942"/>
                </a:lnTo>
                <a:lnTo>
                  <a:pt x="1038" y="47263"/>
                </a:lnTo>
                <a:lnTo>
                  <a:pt x="1321" y="43678"/>
                </a:lnTo>
                <a:lnTo>
                  <a:pt x="1699" y="39999"/>
                </a:lnTo>
                <a:lnTo>
                  <a:pt x="2453" y="33301"/>
                </a:lnTo>
                <a:lnTo>
                  <a:pt x="2548" y="33962"/>
                </a:lnTo>
                <a:lnTo>
                  <a:pt x="2642" y="34622"/>
                </a:lnTo>
                <a:lnTo>
                  <a:pt x="2642" y="33018"/>
                </a:lnTo>
                <a:lnTo>
                  <a:pt x="2551" y="32287"/>
                </a:lnTo>
                <a:lnTo>
                  <a:pt x="2642" y="30000"/>
                </a:lnTo>
                <a:lnTo>
                  <a:pt x="2453" y="30377"/>
                </a:lnTo>
                <a:lnTo>
                  <a:pt x="2453" y="29245"/>
                </a:lnTo>
                <a:lnTo>
                  <a:pt x="2453" y="27830"/>
                </a:lnTo>
                <a:lnTo>
                  <a:pt x="2642" y="28301"/>
                </a:lnTo>
                <a:lnTo>
                  <a:pt x="2736" y="28018"/>
                </a:lnTo>
                <a:lnTo>
                  <a:pt x="2831" y="28018"/>
                </a:lnTo>
                <a:lnTo>
                  <a:pt x="2925" y="28207"/>
                </a:lnTo>
                <a:lnTo>
                  <a:pt x="3019" y="26415"/>
                </a:lnTo>
                <a:lnTo>
                  <a:pt x="3019" y="24811"/>
                </a:lnTo>
                <a:lnTo>
                  <a:pt x="3019" y="23113"/>
                </a:lnTo>
                <a:lnTo>
                  <a:pt x="3019" y="22170"/>
                </a:lnTo>
                <a:lnTo>
                  <a:pt x="3208" y="21320"/>
                </a:lnTo>
                <a:lnTo>
                  <a:pt x="3302" y="19528"/>
                </a:lnTo>
                <a:lnTo>
                  <a:pt x="3302" y="17641"/>
                </a:lnTo>
                <a:lnTo>
                  <a:pt x="3302" y="16887"/>
                </a:lnTo>
                <a:lnTo>
                  <a:pt x="3208" y="16321"/>
                </a:lnTo>
                <a:lnTo>
                  <a:pt x="3397" y="16415"/>
                </a:lnTo>
                <a:lnTo>
                  <a:pt x="3585" y="11981"/>
                </a:lnTo>
                <a:lnTo>
                  <a:pt x="3680" y="11415"/>
                </a:lnTo>
                <a:lnTo>
                  <a:pt x="3680" y="11698"/>
                </a:lnTo>
                <a:lnTo>
                  <a:pt x="3774" y="11132"/>
                </a:lnTo>
                <a:lnTo>
                  <a:pt x="3868" y="10660"/>
                </a:lnTo>
                <a:lnTo>
                  <a:pt x="3774" y="10094"/>
                </a:lnTo>
                <a:lnTo>
                  <a:pt x="3680" y="9623"/>
                </a:lnTo>
                <a:lnTo>
                  <a:pt x="3774" y="9434"/>
                </a:lnTo>
                <a:lnTo>
                  <a:pt x="3868" y="9245"/>
                </a:lnTo>
                <a:lnTo>
                  <a:pt x="4057" y="8491"/>
                </a:lnTo>
                <a:lnTo>
                  <a:pt x="4340" y="6321"/>
                </a:lnTo>
                <a:lnTo>
                  <a:pt x="4623" y="2264"/>
                </a:lnTo>
                <a:lnTo>
                  <a:pt x="3491" y="7170"/>
                </a:lnTo>
                <a:lnTo>
                  <a:pt x="2925" y="9906"/>
                </a:lnTo>
                <a:lnTo>
                  <a:pt x="2359" y="12736"/>
                </a:lnTo>
                <a:lnTo>
                  <a:pt x="1982" y="15377"/>
                </a:lnTo>
                <a:lnTo>
                  <a:pt x="1699" y="17830"/>
                </a:lnTo>
                <a:lnTo>
                  <a:pt x="1510" y="19905"/>
                </a:lnTo>
                <a:lnTo>
                  <a:pt x="1604" y="20754"/>
                </a:lnTo>
                <a:lnTo>
                  <a:pt x="1699" y="21509"/>
                </a:lnTo>
                <a:lnTo>
                  <a:pt x="1321" y="22453"/>
                </a:lnTo>
                <a:lnTo>
                  <a:pt x="1133" y="23585"/>
                </a:lnTo>
                <a:lnTo>
                  <a:pt x="1038" y="24905"/>
                </a:lnTo>
                <a:lnTo>
                  <a:pt x="1038" y="26226"/>
                </a:lnTo>
                <a:lnTo>
                  <a:pt x="1038" y="28962"/>
                </a:lnTo>
                <a:lnTo>
                  <a:pt x="1038" y="31415"/>
                </a:lnTo>
                <a:lnTo>
                  <a:pt x="661" y="40188"/>
                </a:lnTo>
                <a:lnTo>
                  <a:pt x="472" y="44999"/>
                </a:lnTo>
                <a:lnTo>
                  <a:pt x="378" y="49622"/>
                </a:lnTo>
                <a:lnTo>
                  <a:pt x="472" y="51603"/>
                </a:lnTo>
                <a:lnTo>
                  <a:pt x="378" y="53961"/>
                </a:lnTo>
                <a:lnTo>
                  <a:pt x="189" y="53301"/>
                </a:lnTo>
                <a:lnTo>
                  <a:pt x="95" y="52641"/>
                </a:lnTo>
                <a:lnTo>
                  <a:pt x="189" y="53867"/>
                </a:lnTo>
                <a:lnTo>
                  <a:pt x="189" y="55093"/>
                </a:lnTo>
                <a:lnTo>
                  <a:pt x="378" y="55188"/>
                </a:lnTo>
                <a:lnTo>
                  <a:pt x="284" y="56508"/>
                </a:lnTo>
                <a:lnTo>
                  <a:pt x="95" y="54905"/>
                </a:lnTo>
                <a:lnTo>
                  <a:pt x="1" y="58489"/>
                </a:lnTo>
                <a:lnTo>
                  <a:pt x="1" y="62357"/>
                </a:lnTo>
                <a:lnTo>
                  <a:pt x="6038" y="61886"/>
                </a:lnTo>
                <a:lnTo>
                  <a:pt x="8963" y="61697"/>
                </a:lnTo>
                <a:lnTo>
                  <a:pt x="11698" y="61603"/>
                </a:lnTo>
                <a:lnTo>
                  <a:pt x="11698" y="61414"/>
                </a:lnTo>
                <a:lnTo>
                  <a:pt x="11887" y="61225"/>
                </a:lnTo>
                <a:lnTo>
                  <a:pt x="12264" y="61225"/>
                </a:lnTo>
                <a:lnTo>
                  <a:pt x="12548" y="61320"/>
                </a:lnTo>
                <a:lnTo>
                  <a:pt x="12736" y="61414"/>
                </a:lnTo>
                <a:lnTo>
                  <a:pt x="12642" y="61320"/>
                </a:lnTo>
                <a:lnTo>
                  <a:pt x="13302" y="61508"/>
                </a:lnTo>
                <a:lnTo>
                  <a:pt x="13302" y="61508"/>
                </a:lnTo>
                <a:lnTo>
                  <a:pt x="12736" y="61414"/>
                </a:lnTo>
                <a:lnTo>
                  <a:pt x="13019" y="61508"/>
                </a:lnTo>
                <a:lnTo>
                  <a:pt x="12736" y="61603"/>
                </a:lnTo>
                <a:lnTo>
                  <a:pt x="12831" y="61697"/>
                </a:lnTo>
                <a:lnTo>
                  <a:pt x="14246" y="61508"/>
                </a:lnTo>
                <a:lnTo>
                  <a:pt x="13491" y="61508"/>
                </a:lnTo>
                <a:lnTo>
                  <a:pt x="14717" y="61225"/>
                </a:lnTo>
                <a:lnTo>
                  <a:pt x="16038" y="61131"/>
                </a:lnTo>
                <a:lnTo>
                  <a:pt x="18962" y="61131"/>
                </a:lnTo>
                <a:lnTo>
                  <a:pt x="19151" y="61225"/>
                </a:lnTo>
                <a:lnTo>
                  <a:pt x="19623" y="61320"/>
                </a:lnTo>
                <a:lnTo>
                  <a:pt x="21227" y="61320"/>
                </a:lnTo>
                <a:lnTo>
                  <a:pt x="23302" y="61225"/>
                </a:lnTo>
                <a:lnTo>
                  <a:pt x="24245" y="61131"/>
                </a:lnTo>
                <a:lnTo>
                  <a:pt x="25094" y="60942"/>
                </a:lnTo>
                <a:lnTo>
                  <a:pt x="28868" y="60848"/>
                </a:lnTo>
                <a:lnTo>
                  <a:pt x="32642" y="60659"/>
                </a:lnTo>
                <a:lnTo>
                  <a:pt x="36415" y="60376"/>
                </a:lnTo>
                <a:lnTo>
                  <a:pt x="40283" y="60093"/>
                </a:lnTo>
                <a:lnTo>
                  <a:pt x="47830" y="59339"/>
                </a:lnTo>
                <a:lnTo>
                  <a:pt x="55377" y="58678"/>
                </a:lnTo>
                <a:lnTo>
                  <a:pt x="61037" y="58678"/>
                </a:lnTo>
                <a:lnTo>
                  <a:pt x="62264" y="58584"/>
                </a:lnTo>
                <a:lnTo>
                  <a:pt x="63207" y="58395"/>
                </a:lnTo>
                <a:lnTo>
                  <a:pt x="63490" y="58206"/>
                </a:lnTo>
                <a:lnTo>
                  <a:pt x="63773" y="58018"/>
                </a:lnTo>
                <a:lnTo>
                  <a:pt x="63962" y="57735"/>
                </a:lnTo>
                <a:lnTo>
                  <a:pt x="64150" y="57357"/>
                </a:lnTo>
                <a:lnTo>
                  <a:pt x="64339" y="56225"/>
                </a:lnTo>
                <a:lnTo>
                  <a:pt x="64528" y="54716"/>
                </a:lnTo>
                <a:lnTo>
                  <a:pt x="64528" y="53018"/>
                </a:lnTo>
                <a:lnTo>
                  <a:pt x="64622" y="49810"/>
                </a:lnTo>
                <a:lnTo>
                  <a:pt x="64622" y="47546"/>
                </a:lnTo>
                <a:lnTo>
                  <a:pt x="64905" y="40848"/>
                </a:lnTo>
                <a:lnTo>
                  <a:pt x="64999" y="36320"/>
                </a:lnTo>
                <a:lnTo>
                  <a:pt x="65094" y="33301"/>
                </a:lnTo>
                <a:lnTo>
                  <a:pt x="65188" y="33396"/>
                </a:lnTo>
                <a:lnTo>
                  <a:pt x="65188" y="31603"/>
                </a:lnTo>
                <a:lnTo>
                  <a:pt x="65188" y="29811"/>
                </a:lnTo>
                <a:lnTo>
                  <a:pt x="65094" y="30660"/>
                </a:lnTo>
                <a:lnTo>
                  <a:pt x="64905" y="28301"/>
                </a:lnTo>
                <a:lnTo>
                  <a:pt x="64811" y="25849"/>
                </a:lnTo>
                <a:lnTo>
                  <a:pt x="64716" y="23302"/>
                </a:lnTo>
                <a:lnTo>
                  <a:pt x="64622" y="20849"/>
                </a:lnTo>
                <a:lnTo>
                  <a:pt x="64811" y="22075"/>
                </a:lnTo>
                <a:lnTo>
                  <a:pt x="64811" y="20754"/>
                </a:lnTo>
                <a:lnTo>
                  <a:pt x="64811" y="18962"/>
                </a:lnTo>
                <a:lnTo>
                  <a:pt x="64811" y="18868"/>
                </a:lnTo>
                <a:lnTo>
                  <a:pt x="64716" y="17358"/>
                </a:lnTo>
                <a:lnTo>
                  <a:pt x="64811" y="18113"/>
                </a:lnTo>
                <a:lnTo>
                  <a:pt x="64999" y="16981"/>
                </a:lnTo>
                <a:lnTo>
                  <a:pt x="64905" y="15755"/>
                </a:lnTo>
                <a:lnTo>
                  <a:pt x="64811" y="14528"/>
                </a:lnTo>
                <a:lnTo>
                  <a:pt x="64716" y="13396"/>
                </a:lnTo>
                <a:lnTo>
                  <a:pt x="64622" y="13679"/>
                </a:lnTo>
                <a:lnTo>
                  <a:pt x="64551" y="13679"/>
                </a:lnTo>
                <a:lnTo>
                  <a:pt x="64622" y="13962"/>
                </a:lnTo>
                <a:lnTo>
                  <a:pt x="64716" y="15000"/>
                </a:lnTo>
                <a:lnTo>
                  <a:pt x="64528" y="14623"/>
                </a:lnTo>
                <a:lnTo>
                  <a:pt x="64528" y="15094"/>
                </a:lnTo>
                <a:lnTo>
                  <a:pt x="64339" y="12736"/>
                </a:lnTo>
                <a:lnTo>
                  <a:pt x="64150" y="11698"/>
                </a:lnTo>
                <a:lnTo>
                  <a:pt x="64056" y="11604"/>
                </a:lnTo>
                <a:lnTo>
                  <a:pt x="64056" y="11226"/>
                </a:lnTo>
                <a:lnTo>
                  <a:pt x="64245" y="10566"/>
                </a:lnTo>
                <a:lnTo>
                  <a:pt x="64245" y="9811"/>
                </a:lnTo>
                <a:lnTo>
                  <a:pt x="64245" y="9560"/>
                </a:lnTo>
                <a:lnTo>
                  <a:pt x="64433" y="10189"/>
                </a:lnTo>
                <a:lnTo>
                  <a:pt x="64622" y="11604"/>
                </a:lnTo>
                <a:lnTo>
                  <a:pt x="64811" y="13019"/>
                </a:lnTo>
                <a:lnTo>
                  <a:pt x="64905" y="14151"/>
                </a:lnTo>
                <a:lnTo>
                  <a:pt x="64905" y="12830"/>
                </a:lnTo>
                <a:lnTo>
                  <a:pt x="64811" y="11698"/>
                </a:lnTo>
                <a:lnTo>
                  <a:pt x="64528" y="9340"/>
                </a:lnTo>
                <a:lnTo>
                  <a:pt x="64433" y="9528"/>
                </a:lnTo>
                <a:lnTo>
                  <a:pt x="64433" y="9340"/>
                </a:lnTo>
                <a:lnTo>
                  <a:pt x="64245" y="8585"/>
                </a:lnTo>
                <a:lnTo>
                  <a:pt x="64150" y="7264"/>
                </a:lnTo>
                <a:lnTo>
                  <a:pt x="64056" y="9434"/>
                </a:lnTo>
                <a:lnTo>
                  <a:pt x="63773" y="8868"/>
                </a:lnTo>
                <a:lnTo>
                  <a:pt x="63679" y="7925"/>
                </a:lnTo>
                <a:lnTo>
                  <a:pt x="63584" y="6792"/>
                </a:lnTo>
                <a:lnTo>
                  <a:pt x="63490" y="5566"/>
                </a:lnTo>
                <a:lnTo>
                  <a:pt x="63490" y="1227"/>
                </a:lnTo>
                <a:lnTo>
                  <a:pt x="63490" y="661"/>
                </a:lnTo>
                <a:lnTo>
                  <a:pt x="63396" y="566"/>
                </a:lnTo>
                <a:lnTo>
                  <a:pt x="63207" y="378"/>
                </a:lnTo>
                <a:lnTo>
                  <a:pt x="62641" y="189"/>
                </a:lnTo>
                <a:lnTo>
                  <a:pt x="61792" y="95"/>
                </a:lnTo>
                <a:lnTo>
                  <a:pt x="608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025" y="967975"/>
            <a:ext cx="9156000" cy="8574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6" name="Google Shape;26;p6"/>
          <p:cNvSpPr txBox="1">
            <a:spLocks noGrp="1"/>
          </p:cNvSpPr>
          <p:nvPr>
            <p:ph type="body" idx="1"/>
          </p:nvPr>
        </p:nvSpPr>
        <p:spPr>
          <a:xfrm>
            <a:off x="457200" y="1507925"/>
            <a:ext cx="3994500" cy="341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p6"/>
          <p:cNvSpPr txBox="1">
            <a:spLocks noGrp="1"/>
          </p:cNvSpPr>
          <p:nvPr>
            <p:ph type="body" idx="2"/>
          </p:nvPr>
        </p:nvSpPr>
        <p:spPr>
          <a:xfrm>
            <a:off x="4692275" y="1507925"/>
            <a:ext cx="3994500" cy="341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6"/>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
        <p:nvSpPr>
          <p:cNvPr id="42" name="Google Shape;42;p10"/>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25" y="967975"/>
            <a:ext cx="9156000" cy="857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1pPr>
            <a:lvl2pPr lvl="1"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2pPr>
            <a:lvl3pPr lvl="2"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3pPr>
            <a:lvl4pPr lvl="3"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4pPr>
            <a:lvl5pPr lvl="4"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5pPr>
            <a:lvl6pPr lvl="5"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6pPr>
            <a:lvl7pPr lvl="6"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7pPr>
            <a:lvl8pPr lvl="7"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8pPr>
            <a:lvl9pPr lvl="8" algn="ctr">
              <a:spcBef>
                <a:spcPts val="0"/>
              </a:spcBef>
              <a:spcAft>
                <a:spcPts val="0"/>
              </a:spcAft>
              <a:buClr>
                <a:schemeClr val="lt1"/>
              </a:buClr>
              <a:buSzPts val="2600"/>
              <a:buFont typeface="Walter Turncoat"/>
              <a:buNone/>
              <a:defRPr sz="2600">
                <a:solidFill>
                  <a:schemeClr val="lt1"/>
                </a:solidFill>
                <a:latin typeface="Walter Turncoat"/>
                <a:ea typeface="Walter Turncoat"/>
                <a:cs typeface="Walter Turncoat"/>
                <a:sym typeface="Walter Turncoat"/>
              </a:defRPr>
            </a:lvl9pPr>
          </a:lstStyle>
          <a:p>
            <a:endParaRPr/>
          </a:p>
        </p:txBody>
      </p:sp>
      <p:sp>
        <p:nvSpPr>
          <p:cNvPr id="7" name="Google Shape;7;p1"/>
          <p:cNvSpPr txBox="1">
            <a:spLocks noGrp="1"/>
          </p:cNvSpPr>
          <p:nvPr>
            <p:ph type="body" idx="1"/>
          </p:nvPr>
        </p:nvSpPr>
        <p:spPr>
          <a:xfrm>
            <a:off x="457200" y="1563400"/>
            <a:ext cx="8229600" cy="25032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lt1"/>
              </a:buClr>
              <a:buSzPts val="2000"/>
              <a:buFont typeface="Sniglet"/>
              <a:buChar char="✘"/>
              <a:defRPr sz="2000">
                <a:solidFill>
                  <a:schemeClr val="lt1"/>
                </a:solidFill>
                <a:latin typeface="Sniglet"/>
                <a:ea typeface="Sniglet"/>
                <a:cs typeface="Sniglet"/>
                <a:sym typeface="Sniglet"/>
              </a:defRPr>
            </a:lvl1pPr>
            <a:lvl2pPr marL="914400" lvl="1"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2pPr>
            <a:lvl3pPr marL="1371600" lvl="2"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3pPr>
            <a:lvl4pPr marL="1828800" lvl="3"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4pPr>
            <a:lvl5pPr marL="2286000" lvl="4"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5pPr>
            <a:lvl6pPr marL="2743200" lvl="5"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6pPr>
            <a:lvl7pPr marL="3200400" lvl="6"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7pPr>
            <a:lvl8pPr marL="3657600" lvl="7"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8pPr>
            <a:lvl9pPr marL="4114800" lvl="8" indent="-355600">
              <a:spcBef>
                <a:spcPts val="0"/>
              </a:spcBef>
              <a:spcAft>
                <a:spcPts val="0"/>
              </a:spcAft>
              <a:buClr>
                <a:schemeClr val="lt1"/>
              </a:buClr>
              <a:buSzPts val="2000"/>
              <a:buFont typeface="Sniglet"/>
              <a:buChar char="■"/>
              <a:defRPr sz="2000">
                <a:solidFill>
                  <a:schemeClr val="lt1"/>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4297650" y="4832975"/>
            <a:ext cx="548700" cy="310500"/>
          </a:xfrm>
          <a:prstGeom prst="rect">
            <a:avLst/>
          </a:prstGeom>
          <a:noFill/>
          <a:ln>
            <a:noFill/>
          </a:ln>
        </p:spPr>
        <p:txBody>
          <a:bodyPr spcFirstLastPara="1" wrap="square" lIns="91425" tIns="91425" rIns="91425" bIns="91425" anchor="t" anchorCtr="0">
            <a:noAutofit/>
          </a:bodyPr>
          <a:lstStyle>
            <a:lvl1pPr lvl="0" algn="ctr">
              <a:buNone/>
              <a:defRPr sz="1000">
                <a:solidFill>
                  <a:schemeClr val="lt1"/>
                </a:solidFill>
                <a:latin typeface="Sniglet"/>
                <a:ea typeface="Sniglet"/>
                <a:cs typeface="Sniglet"/>
                <a:sym typeface="Sniglet"/>
              </a:defRPr>
            </a:lvl1pPr>
            <a:lvl2pPr lvl="1" algn="ctr">
              <a:buNone/>
              <a:defRPr sz="1000">
                <a:solidFill>
                  <a:schemeClr val="lt1"/>
                </a:solidFill>
                <a:latin typeface="Sniglet"/>
                <a:ea typeface="Sniglet"/>
                <a:cs typeface="Sniglet"/>
                <a:sym typeface="Sniglet"/>
              </a:defRPr>
            </a:lvl2pPr>
            <a:lvl3pPr lvl="2" algn="ctr">
              <a:buNone/>
              <a:defRPr sz="1000">
                <a:solidFill>
                  <a:schemeClr val="lt1"/>
                </a:solidFill>
                <a:latin typeface="Sniglet"/>
                <a:ea typeface="Sniglet"/>
                <a:cs typeface="Sniglet"/>
                <a:sym typeface="Sniglet"/>
              </a:defRPr>
            </a:lvl3pPr>
            <a:lvl4pPr lvl="3" algn="ctr">
              <a:buNone/>
              <a:defRPr sz="1000">
                <a:solidFill>
                  <a:schemeClr val="lt1"/>
                </a:solidFill>
                <a:latin typeface="Sniglet"/>
                <a:ea typeface="Sniglet"/>
                <a:cs typeface="Sniglet"/>
                <a:sym typeface="Sniglet"/>
              </a:defRPr>
            </a:lvl4pPr>
            <a:lvl5pPr lvl="4" algn="ctr">
              <a:buNone/>
              <a:defRPr sz="1000">
                <a:solidFill>
                  <a:schemeClr val="lt1"/>
                </a:solidFill>
                <a:latin typeface="Sniglet"/>
                <a:ea typeface="Sniglet"/>
                <a:cs typeface="Sniglet"/>
                <a:sym typeface="Sniglet"/>
              </a:defRPr>
            </a:lvl5pPr>
            <a:lvl6pPr lvl="5" algn="ctr">
              <a:buNone/>
              <a:defRPr sz="1000">
                <a:solidFill>
                  <a:schemeClr val="lt1"/>
                </a:solidFill>
                <a:latin typeface="Sniglet"/>
                <a:ea typeface="Sniglet"/>
                <a:cs typeface="Sniglet"/>
                <a:sym typeface="Sniglet"/>
              </a:defRPr>
            </a:lvl6pPr>
            <a:lvl7pPr lvl="6" algn="ctr">
              <a:buNone/>
              <a:defRPr sz="1000">
                <a:solidFill>
                  <a:schemeClr val="lt1"/>
                </a:solidFill>
                <a:latin typeface="Sniglet"/>
                <a:ea typeface="Sniglet"/>
                <a:cs typeface="Sniglet"/>
                <a:sym typeface="Sniglet"/>
              </a:defRPr>
            </a:lvl7pPr>
            <a:lvl8pPr lvl="7" algn="ctr">
              <a:buNone/>
              <a:defRPr sz="1000">
                <a:solidFill>
                  <a:schemeClr val="lt1"/>
                </a:solidFill>
                <a:latin typeface="Sniglet"/>
                <a:ea typeface="Sniglet"/>
                <a:cs typeface="Sniglet"/>
                <a:sym typeface="Sniglet"/>
              </a:defRPr>
            </a:lvl8pPr>
            <a:lvl9pPr lvl="8" algn="ctr">
              <a:buNone/>
              <a:defRPr sz="1000">
                <a:solidFill>
                  <a:schemeClr val="lt1"/>
                </a:solidFill>
                <a:latin typeface="Sniglet"/>
                <a:ea typeface="Sniglet"/>
                <a:cs typeface="Sniglet"/>
                <a:sym typeface="Sniglet"/>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m3.material.io/develop/android/mdc-androi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thecocktaildb.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mailto:isc.efrenchavez@gmail.com"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s://echavez.dev/"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android.com/studio/run/emulator-acceleration?hl=es-419#vm-mac"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1"/>
          <p:cNvSpPr txBox="1">
            <a:spLocks noGrp="1"/>
          </p:cNvSpPr>
          <p:nvPr>
            <p:ph type="ctrTitle"/>
          </p:nvPr>
        </p:nvSpPr>
        <p:spPr>
          <a:xfrm>
            <a:off x="2045776" y="3344202"/>
            <a:ext cx="77724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BIENVENIDO</a:t>
            </a:r>
            <a:endParaRPr dirty="0"/>
          </a:p>
        </p:txBody>
      </p:sp>
      <p:grpSp>
        <p:nvGrpSpPr>
          <p:cNvPr id="7" name="Grupo 6">
            <a:extLst>
              <a:ext uri="{FF2B5EF4-FFF2-40B4-BE49-F238E27FC236}">
                <a16:creationId xmlns:a16="http://schemas.microsoft.com/office/drawing/2014/main" id="{1D422A21-EEB4-486A-8902-77B7ADBEA48A}"/>
              </a:ext>
            </a:extLst>
          </p:cNvPr>
          <p:cNvGrpSpPr/>
          <p:nvPr/>
        </p:nvGrpSpPr>
        <p:grpSpPr>
          <a:xfrm>
            <a:off x="2987898" y="3782413"/>
            <a:ext cx="1058121" cy="747509"/>
            <a:chOff x="1607672" y="2627435"/>
            <a:chExt cx="1058121" cy="642684"/>
          </a:xfrm>
        </p:grpSpPr>
        <p:sp>
          <p:nvSpPr>
            <p:cNvPr id="49" name="Google Shape;49;p11"/>
            <p:cNvSpPr/>
            <p:nvPr/>
          </p:nvSpPr>
          <p:spPr>
            <a:xfrm rot="2194107">
              <a:off x="1607672" y="2627435"/>
              <a:ext cx="941035" cy="642684"/>
            </a:xfrm>
            <a:custGeom>
              <a:avLst/>
              <a:gdLst/>
              <a:ahLst/>
              <a:cxnLst/>
              <a:rect l="l" t="t" r="r" b="b"/>
              <a:pathLst>
                <a:path w="38679" h="26416" extrusionOk="0">
                  <a:moveTo>
                    <a:pt x="377" y="7642"/>
                  </a:moveTo>
                  <a:lnTo>
                    <a:pt x="377" y="7925"/>
                  </a:lnTo>
                  <a:lnTo>
                    <a:pt x="472" y="7642"/>
                  </a:lnTo>
                  <a:close/>
                  <a:moveTo>
                    <a:pt x="33584" y="19246"/>
                  </a:moveTo>
                  <a:lnTo>
                    <a:pt x="33396" y="19434"/>
                  </a:lnTo>
                  <a:lnTo>
                    <a:pt x="33396" y="19623"/>
                  </a:lnTo>
                  <a:lnTo>
                    <a:pt x="33584" y="19246"/>
                  </a:lnTo>
                  <a:close/>
                  <a:moveTo>
                    <a:pt x="24434" y="24151"/>
                  </a:moveTo>
                  <a:lnTo>
                    <a:pt x="24339" y="24245"/>
                  </a:lnTo>
                  <a:lnTo>
                    <a:pt x="24434" y="24340"/>
                  </a:lnTo>
                  <a:lnTo>
                    <a:pt x="24434" y="24245"/>
                  </a:lnTo>
                  <a:lnTo>
                    <a:pt x="24434" y="24151"/>
                  </a:lnTo>
                  <a:close/>
                  <a:moveTo>
                    <a:pt x="14717" y="24434"/>
                  </a:moveTo>
                  <a:lnTo>
                    <a:pt x="14764" y="24481"/>
                  </a:lnTo>
                  <a:lnTo>
                    <a:pt x="14764" y="24481"/>
                  </a:lnTo>
                  <a:lnTo>
                    <a:pt x="14811" y="24434"/>
                  </a:lnTo>
                  <a:close/>
                  <a:moveTo>
                    <a:pt x="2924" y="1"/>
                  </a:moveTo>
                  <a:lnTo>
                    <a:pt x="2641" y="95"/>
                  </a:lnTo>
                  <a:lnTo>
                    <a:pt x="2547" y="378"/>
                  </a:lnTo>
                  <a:lnTo>
                    <a:pt x="2547" y="189"/>
                  </a:lnTo>
                  <a:lnTo>
                    <a:pt x="2453" y="378"/>
                  </a:lnTo>
                  <a:lnTo>
                    <a:pt x="2358" y="567"/>
                  </a:lnTo>
                  <a:lnTo>
                    <a:pt x="2453" y="944"/>
                  </a:lnTo>
                  <a:lnTo>
                    <a:pt x="2358" y="850"/>
                  </a:lnTo>
                  <a:lnTo>
                    <a:pt x="2170" y="944"/>
                  </a:lnTo>
                  <a:lnTo>
                    <a:pt x="2358" y="944"/>
                  </a:lnTo>
                  <a:lnTo>
                    <a:pt x="2453" y="1133"/>
                  </a:lnTo>
                  <a:lnTo>
                    <a:pt x="2264" y="1227"/>
                  </a:lnTo>
                  <a:lnTo>
                    <a:pt x="2170" y="1227"/>
                  </a:lnTo>
                  <a:lnTo>
                    <a:pt x="2170" y="1604"/>
                  </a:lnTo>
                  <a:lnTo>
                    <a:pt x="2075" y="1887"/>
                  </a:lnTo>
                  <a:lnTo>
                    <a:pt x="1792" y="2453"/>
                  </a:lnTo>
                  <a:lnTo>
                    <a:pt x="1415" y="3019"/>
                  </a:lnTo>
                  <a:lnTo>
                    <a:pt x="1321" y="3397"/>
                  </a:lnTo>
                  <a:lnTo>
                    <a:pt x="1321" y="3680"/>
                  </a:lnTo>
                  <a:lnTo>
                    <a:pt x="1226" y="3774"/>
                  </a:lnTo>
                  <a:lnTo>
                    <a:pt x="1226" y="3963"/>
                  </a:lnTo>
                  <a:lnTo>
                    <a:pt x="1321" y="4529"/>
                  </a:lnTo>
                  <a:lnTo>
                    <a:pt x="1226" y="4529"/>
                  </a:lnTo>
                  <a:lnTo>
                    <a:pt x="1132" y="4435"/>
                  </a:lnTo>
                  <a:lnTo>
                    <a:pt x="1038" y="4340"/>
                  </a:lnTo>
                  <a:lnTo>
                    <a:pt x="943" y="4340"/>
                  </a:lnTo>
                  <a:lnTo>
                    <a:pt x="1038" y="4435"/>
                  </a:lnTo>
                  <a:lnTo>
                    <a:pt x="1132" y="4623"/>
                  </a:lnTo>
                  <a:lnTo>
                    <a:pt x="1038" y="4812"/>
                  </a:lnTo>
                  <a:lnTo>
                    <a:pt x="849" y="4906"/>
                  </a:lnTo>
                  <a:lnTo>
                    <a:pt x="943" y="4906"/>
                  </a:lnTo>
                  <a:lnTo>
                    <a:pt x="943" y="5001"/>
                  </a:lnTo>
                  <a:lnTo>
                    <a:pt x="943" y="5189"/>
                  </a:lnTo>
                  <a:lnTo>
                    <a:pt x="755" y="5284"/>
                  </a:lnTo>
                  <a:lnTo>
                    <a:pt x="566" y="5378"/>
                  </a:lnTo>
                  <a:lnTo>
                    <a:pt x="566" y="5472"/>
                  </a:lnTo>
                  <a:lnTo>
                    <a:pt x="755" y="5567"/>
                  </a:lnTo>
                  <a:lnTo>
                    <a:pt x="849" y="5661"/>
                  </a:lnTo>
                  <a:lnTo>
                    <a:pt x="755" y="5755"/>
                  </a:lnTo>
                  <a:lnTo>
                    <a:pt x="472" y="5755"/>
                  </a:lnTo>
                  <a:lnTo>
                    <a:pt x="566" y="6604"/>
                  </a:lnTo>
                  <a:lnTo>
                    <a:pt x="566" y="7076"/>
                  </a:lnTo>
                  <a:lnTo>
                    <a:pt x="566" y="7265"/>
                  </a:lnTo>
                  <a:lnTo>
                    <a:pt x="755" y="7265"/>
                  </a:lnTo>
                  <a:lnTo>
                    <a:pt x="849" y="7359"/>
                  </a:lnTo>
                  <a:lnTo>
                    <a:pt x="849" y="7453"/>
                  </a:lnTo>
                  <a:lnTo>
                    <a:pt x="755" y="7548"/>
                  </a:lnTo>
                  <a:lnTo>
                    <a:pt x="566" y="7453"/>
                  </a:lnTo>
                  <a:lnTo>
                    <a:pt x="566" y="7736"/>
                  </a:lnTo>
                  <a:lnTo>
                    <a:pt x="566" y="8114"/>
                  </a:lnTo>
                  <a:lnTo>
                    <a:pt x="472" y="8019"/>
                  </a:lnTo>
                  <a:lnTo>
                    <a:pt x="472" y="7925"/>
                  </a:lnTo>
                  <a:lnTo>
                    <a:pt x="472" y="7831"/>
                  </a:lnTo>
                  <a:lnTo>
                    <a:pt x="377" y="7925"/>
                  </a:lnTo>
                  <a:lnTo>
                    <a:pt x="377" y="8680"/>
                  </a:lnTo>
                  <a:lnTo>
                    <a:pt x="283" y="8868"/>
                  </a:lnTo>
                  <a:lnTo>
                    <a:pt x="189" y="8963"/>
                  </a:lnTo>
                  <a:lnTo>
                    <a:pt x="94" y="8963"/>
                  </a:lnTo>
                  <a:lnTo>
                    <a:pt x="0" y="9151"/>
                  </a:lnTo>
                  <a:lnTo>
                    <a:pt x="94" y="9340"/>
                  </a:lnTo>
                  <a:lnTo>
                    <a:pt x="189" y="9434"/>
                  </a:lnTo>
                  <a:lnTo>
                    <a:pt x="283" y="9623"/>
                  </a:lnTo>
                  <a:lnTo>
                    <a:pt x="283" y="9812"/>
                  </a:lnTo>
                  <a:lnTo>
                    <a:pt x="94" y="9717"/>
                  </a:lnTo>
                  <a:lnTo>
                    <a:pt x="94" y="9906"/>
                  </a:lnTo>
                  <a:lnTo>
                    <a:pt x="189" y="10000"/>
                  </a:lnTo>
                  <a:lnTo>
                    <a:pt x="283" y="10095"/>
                  </a:lnTo>
                  <a:lnTo>
                    <a:pt x="283" y="10378"/>
                  </a:lnTo>
                  <a:lnTo>
                    <a:pt x="94" y="10095"/>
                  </a:lnTo>
                  <a:lnTo>
                    <a:pt x="94" y="10283"/>
                  </a:lnTo>
                  <a:lnTo>
                    <a:pt x="94" y="10566"/>
                  </a:lnTo>
                  <a:lnTo>
                    <a:pt x="94" y="11510"/>
                  </a:lnTo>
                  <a:lnTo>
                    <a:pt x="189" y="12453"/>
                  </a:lnTo>
                  <a:lnTo>
                    <a:pt x="377" y="13208"/>
                  </a:lnTo>
                  <a:lnTo>
                    <a:pt x="566" y="13680"/>
                  </a:lnTo>
                  <a:lnTo>
                    <a:pt x="849" y="14340"/>
                  </a:lnTo>
                  <a:lnTo>
                    <a:pt x="1132" y="14906"/>
                  </a:lnTo>
                  <a:lnTo>
                    <a:pt x="1226" y="15189"/>
                  </a:lnTo>
                  <a:lnTo>
                    <a:pt x="1132" y="15378"/>
                  </a:lnTo>
                  <a:lnTo>
                    <a:pt x="1321" y="15944"/>
                  </a:lnTo>
                  <a:lnTo>
                    <a:pt x="1698" y="16510"/>
                  </a:lnTo>
                  <a:lnTo>
                    <a:pt x="2453" y="17736"/>
                  </a:lnTo>
                  <a:lnTo>
                    <a:pt x="3019" y="18491"/>
                  </a:lnTo>
                  <a:lnTo>
                    <a:pt x="3679" y="19057"/>
                  </a:lnTo>
                  <a:lnTo>
                    <a:pt x="3491" y="19246"/>
                  </a:lnTo>
                  <a:lnTo>
                    <a:pt x="3774" y="19434"/>
                  </a:lnTo>
                  <a:lnTo>
                    <a:pt x="3868" y="19434"/>
                  </a:lnTo>
                  <a:lnTo>
                    <a:pt x="4151" y="19623"/>
                  </a:lnTo>
                  <a:lnTo>
                    <a:pt x="4245" y="19906"/>
                  </a:lnTo>
                  <a:lnTo>
                    <a:pt x="4434" y="20189"/>
                  </a:lnTo>
                  <a:lnTo>
                    <a:pt x="4717" y="20378"/>
                  </a:lnTo>
                  <a:lnTo>
                    <a:pt x="4623" y="20472"/>
                  </a:lnTo>
                  <a:lnTo>
                    <a:pt x="4717" y="20472"/>
                  </a:lnTo>
                  <a:lnTo>
                    <a:pt x="4811" y="20566"/>
                  </a:lnTo>
                  <a:lnTo>
                    <a:pt x="5566" y="21321"/>
                  </a:lnTo>
                  <a:lnTo>
                    <a:pt x="5849" y="21604"/>
                  </a:lnTo>
                  <a:lnTo>
                    <a:pt x="6415" y="22076"/>
                  </a:lnTo>
                  <a:lnTo>
                    <a:pt x="6415" y="21887"/>
                  </a:lnTo>
                  <a:lnTo>
                    <a:pt x="6604" y="21793"/>
                  </a:lnTo>
                  <a:lnTo>
                    <a:pt x="6604" y="21793"/>
                  </a:lnTo>
                  <a:lnTo>
                    <a:pt x="6509" y="21981"/>
                  </a:lnTo>
                  <a:lnTo>
                    <a:pt x="6604" y="21887"/>
                  </a:lnTo>
                  <a:lnTo>
                    <a:pt x="6698" y="21887"/>
                  </a:lnTo>
                  <a:lnTo>
                    <a:pt x="6698" y="22076"/>
                  </a:lnTo>
                  <a:lnTo>
                    <a:pt x="6509" y="22076"/>
                  </a:lnTo>
                  <a:lnTo>
                    <a:pt x="7075" y="22547"/>
                  </a:lnTo>
                  <a:lnTo>
                    <a:pt x="7924" y="23113"/>
                  </a:lnTo>
                  <a:lnTo>
                    <a:pt x="8773" y="23585"/>
                  </a:lnTo>
                  <a:lnTo>
                    <a:pt x="9245" y="23679"/>
                  </a:lnTo>
                  <a:lnTo>
                    <a:pt x="9622" y="23679"/>
                  </a:lnTo>
                  <a:lnTo>
                    <a:pt x="9528" y="23868"/>
                  </a:lnTo>
                  <a:lnTo>
                    <a:pt x="9622" y="23962"/>
                  </a:lnTo>
                  <a:lnTo>
                    <a:pt x="10094" y="24151"/>
                  </a:lnTo>
                  <a:lnTo>
                    <a:pt x="10660" y="24151"/>
                  </a:lnTo>
                  <a:lnTo>
                    <a:pt x="11226" y="24340"/>
                  </a:lnTo>
                  <a:lnTo>
                    <a:pt x="11981" y="24811"/>
                  </a:lnTo>
                  <a:lnTo>
                    <a:pt x="13113" y="25377"/>
                  </a:lnTo>
                  <a:lnTo>
                    <a:pt x="13490" y="25377"/>
                  </a:lnTo>
                  <a:lnTo>
                    <a:pt x="13868" y="25472"/>
                  </a:lnTo>
                  <a:lnTo>
                    <a:pt x="14811" y="25660"/>
                  </a:lnTo>
                  <a:lnTo>
                    <a:pt x="16320" y="26226"/>
                  </a:lnTo>
                  <a:lnTo>
                    <a:pt x="16415" y="26132"/>
                  </a:lnTo>
                  <a:lnTo>
                    <a:pt x="16604" y="26038"/>
                  </a:lnTo>
                  <a:lnTo>
                    <a:pt x="17264" y="26132"/>
                  </a:lnTo>
                  <a:lnTo>
                    <a:pt x="18490" y="26321"/>
                  </a:lnTo>
                  <a:lnTo>
                    <a:pt x="19056" y="26415"/>
                  </a:lnTo>
                  <a:lnTo>
                    <a:pt x="19811" y="26415"/>
                  </a:lnTo>
                  <a:lnTo>
                    <a:pt x="19905" y="26226"/>
                  </a:lnTo>
                  <a:lnTo>
                    <a:pt x="20094" y="26132"/>
                  </a:lnTo>
                  <a:lnTo>
                    <a:pt x="20283" y="26132"/>
                  </a:lnTo>
                  <a:lnTo>
                    <a:pt x="20188" y="26321"/>
                  </a:lnTo>
                  <a:lnTo>
                    <a:pt x="20754" y="26226"/>
                  </a:lnTo>
                  <a:lnTo>
                    <a:pt x="21415" y="26132"/>
                  </a:lnTo>
                  <a:lnTo>
                    <a:pt x="21981" y="26038"/>
                  </a:lnTo>
                  <a:lnTo>
                    <a:pt x="22641" y="25849"/>
                  </a:lnTo>
                  <a:lnTo>
                    <a:pt x="22641" y="25943"/>
                  </a:lnTo>
                  <a:lnTo>
                    <a:pt x="23113" y="25943"/>
                  </a:lnTo>
                  <a:lnTo>
                    <a:pt x="23679" y="25849"/>
                  </a:lnTo>
                  <a:lnTo>
                    <a:pt x="24151" y="25566"/>
                  </a:lnTo>
                  <a:lnTo>
                    <a:pt x="24811" y="25283"/>
                  </a:lnTo>
                  <a:lnTo>
                    <a:pt x="25943" y="24906"/>
                  </a:lnTo>
                  <a:lnTo>
                    <a:pt x="26603" y="24717"/>
                  </a:lnTo>
                  <a:lnTo>
                    <a:pt x="27358" y="24340"/>
                  </a:lnTo>
                  <a:lnTo>
                    <a:pt x="28113" y="23962"/>
                  </a:lnTo>
                  <a:lnTo>
                    <a:pt x="28867" y="23396"/>
                  </a:lnTo>
                  <a:lnTo>
                    <a:pt x="28867" y="23491"/>
                  </a:lnTo>
                  <a:lnTo>
                    <a:pt x="28773" y="23585"/>
                  </a:lnTo>
                  <a:lnTo>
                    <a:pt x="28679" y="23679"/>
                  </a:lnTo>
                  <a:lnTo>
                    <a:pt x="28490" y="23868"/>
                  </a:lnTo>
                  <a:lnTo>
                    <a:pt x="28396" y="23868"/>
                  </a:lnTo>
                  <a:lnTo>
                    <a:pt x="28490" y="23962"/>
                  </a:lnTo>
                  <a:lnTo>
                    <a:pt x="29056" y="23302"/>
                  </a:lnTo>
                  <a:lnTo>
                    <a:pt x="29433" y="23113"/>
                  </a:lnTo>
                  <a:lnTo>
                    <a:pt x="29528" y="23113"/>
                  </a:lnTo>
                  <a:lnTo>
                    <a:pt x="29528" y="23208"/>
                  </a:lnTo>
                  <a:lnTo>
                    <a:pt x="30094" y="22736"/>
                  </a:lnTo>
                  <a:lnTo>
                    <a:pt x="30377" y="22547"/>
                  </a:lnTo>
                  <a:lnTo>
                    <a:pt x="30660" y="22264"/>
                  </a:lnTo>
                  <a:lnTo>
                    <a:pt x="30754" y="22264"/>
                  </a:lnTo>
                  <a:lnTo>
                    <a:pt x="30754" y="22170"/>
                  </a:lnTo>
                  <a:lnTo>
                    <a:pt x="30754" y="21981"/>
                  </a:lnTo>
                  <a:lnTo>
                    <a:pt x="30754" y="21793"/>
                  </a:lnTo>
                  <a:lnTo>
                    <a:pt x="31132" y="21793"/>
                  </a:lnTo>
                  <a:lnTo>
                    <a:pt x="31226" y="21981"/>
                  </a:lnTo>
                  <a:lnTo>
                    <a:pt x="31415" y="21604"/>
                  </a:lnTo>
                  <a:lnTo>
                    <a:pt x="31509" y="21510"/>
                  </a:lnTo>
                  <a:lnTo>
                    <a:pt x="31603" y="21510"/>
                  </a:lnTo>
                  <a:lnTo>
                    <a:pt x="31698" y="21227"/>
                  </a:lnTo>
                  <a:lnTo>
                    <a:pt x="31886" y="21038"/>
                  </a:lnTo>
                  <a:lnTo>
                    <a:pt x="32264" y="20566"/>
                  </a:lnTo>
                  <a:lnTo>
                    <a:pt x="33207" y="20000"/>
                  </a:lnTo>
                  <a:lnTo>
                    <a:pt x="33018" y="20000"/>
                  </a:lnTo>
                  <a:lnTo>
                    <a:pt x="33396" y="19434"/>
                  </a:lnTo>
                  <a:lnTo>
                    <a:pt x="33584" y="18963"/>
                  </a:lnTo>
                  <a:lnTo>
                    <a:pt x="33679" y="18679"/>
                  </a:lnTo>
                  <a:lnTo>
                    <a:pt x="33962" y="18491"/>
                  </a:lnTo>
                  <a:lnTo>
                    <a:pt x="34150" y="18679"/>
                  </a:lnTo>
                  <a:lnTo>
                    <a:pt x="34339" y="18019"/>
                  </a:lnTo>
                  <a:lnTo>
                    <a:pt x="34433" y="18113"/>
                  </a:lnTo>
                  <a:lnTo>
                    <a:pt x="34528" y="18019"/>
                  </a:lnTo>
                  <a:lnTo>
                    <a:pt x="34622" y="17736"/>
                  </a:lnTo>
                  <a:lnTo>
                    <a:pt x="34716" y="17642"/>
                  </a:lnTo>
                  <a:lnTo>
                    <a:pt x="34905" y="17359"/>
                  </a:lnTo>
                  <a:lnTo>
                    <a:pt x="35282" y="16887"/>
                  </a:lnTo>
                  <a:lnTo>
                    <a:pt x="35282" y="16981"/>
                  </a:lnTo>
                  <a:lnTo>
                    <a:pt x="35282" y="17076"/>
                  </a:lnTo>
                  <a:lnTo>
                    <a:pt x="35282" y="17170"/>
                  </a:lnTo>
                  <a:lnTo>
                    <a:pt x="35377" y="17170"/>
                  </a:lnTo>
                  <a:lnTo>
                    <a:pt x="35565" y="16510"/>
                  </a:lnTo>
                  <a:lnTo>
                    <a:pt x="35754" y="16132"/>
                  </a:lnTo>
                  <a:lnTo>
                    <a:pt x="35943" y="15755"/>
                  </a:lnTo>
                  <a:lnTo>
                    <a:pt x="36226" y="15189"/>
                  </a:lnTo>
                  <a:lnTo>
                    <a:pt x="36698" y="14340"/>
                  </a:lnTo>
                  <a:lnTo>
                    <a:pt x="37075" y="13114"/>
                  </a:lnTo>
                  <a:lnTo>
                    <a:pt x="37358" y="12359"/>
                  </a:lnTo>
                  <a:lnTo>
                    <a:pt x="37452" y="12170"/>
                  </a:lnTo>
                  <a:lnTo>
                    <a:pt x="37641" y="11887"/>
                  </a:lnTo>
                  <a:lnTo>
                    <a:pt x="37641" y="11982"/>
                  </a:lnTo>
                  <a:lnTo>
                    <a:pt x="37641" y="12076"/>
                  </a:lnTo>
                  <a:lnTo>
                    <a:pt x="37735" y="11604"/>
                  </a:lnTo>
                  <a:lnTo>
                    <a:pt x="37547" y="11699"/>
                  </a:lnTo>
                  <a:lnTo>
                    <a:pt x="37452" y="11416"/>
                  </a:lnTo>
                  <a:lnTo>
                    <a:pt x="37547" y="11416"/>
                  </a:lnTo>
                  <a:lnTo>
                    <a:pt x="37641" y="11321"/>
                  </a:lnTo>
                  <a:lnTo>
                    <a:pt x="37735" y="11321"/>
                  </a:lnTo>
                  <a:lnTo>
                    <a:pt x="37735" y="11227"/>
                  </a:lnTo>
                  <a:lnTo>
                    <a:pt x="37641" y="10944"/>
                  </a:lnTo>
                  <a:lnTo>
                    <a:pt x="37735" y="10472"/>
                  </a:lnTo>
                  <a:lnTo>
                    <a:pt x="37924" y="10661"/>
                  </a:lnTo>
                  <a:lnTo>
                    <a:pt x="37830" y="10378"/>
                  </a:lnTo>
                  <a:lnTo>
                    <a:pt x="37924" y="10095"/>
                  </a:lnTo>
                  <a:lnTo>
                    <a:pt x="37924" y="10283"/>
                  </a:lnTo>
                  <a:lnTo>
                    <a:pt x="38018" y="10283"/>
                  </a:lnTo>
                  <a:lnTo>
                    <a:pt x="38207" y="9906"/>
                  </a:lnTo>
                  <a:lnTo>
                    <a:pt x="38301" y="9812"/>
                  </a:lnTo>
                  <a:lnTo>
                    <a:pt x="38113" y="9623"/>
                  </a:lnTo>
                  <a:lnTo>
                    <a:pt x="38113" y="9434"/>
                  </a:lnTo>
                  <a:lnTo>
                    <a:pt x="38113" y="9246"/>
                  </a:lnTo>
                  <a:lnTo>
                    <a:pt x="38018" y="8963"/>
                  </a:lnTo>
                  <a:lnTo>
                    <a:pt x="38207" y="9151"/>
                  </a:lnTo>
                  <a:lnTo>
                    <a:pt x="38301" y="9057"/>
                  </a:lnTo>
                  <a:lnTo>
                    <a:pt x="38490" y="8680"/>
                  </a:lnTo>
                  <a:lnTo>
                    <a:pt x="38679" y="8302"/>
                  </a:lnTo>
                  <a:lnTo>
                    <a:pt x="38490" y="8302"/>
                  </a:lnTo>
                  <a:lnTo>
                    <a:pt x="38490" y="8114"/>
                  </a:lnTo>
                  <a:lnTo>
                    <a:pt x="38490" y="7831"/>
                  </a:lnTo>
                  <a:lnTo>
                    <a:pt x="38584" y="7642"/>
                  </a:lnTo>
                  <a:lnTo>
                    <a:pt x="38584" y="7359"/>
                  </a:lnTo>
                  <a:lnTo>
                    <a:pt x="38396" y="6793"/>
                  </a:lnTo>
                  <a:lnTo>
                    <a:pt x="38207" y="6321"/>
                  </a:lnTo>
                  <a:lnTo>
                    <a:pt x="38301" y="6321"/>
                  </a:lnTo>
                  <a:lnTo>
                    <a:pt x="38396" y="6416"/>
                  </a:lnTo>
                  <a:lnTo>
                    <a:pt x="38396" y="6133"/>
                  </a:lnTo>
                  <a:lnTo>
                    <a:pt x="38490" y="5850"/>
                  </a:lnTo>
                  <a:lnTo>
                    <a:pt x="38490" y="5567"/>
                  </a:lnTo>
                  <a:lnTo>
                    <a:pt x="38584" y="5567"/>
                  </a:lnTo>
                  <a:lnTo>
                    <a:pt x="38679" y="5661"/>
                  </a:lnTo>
                  <a:lnTo>
                    <a:pt x="38490" y="5189"/>
                  </a:lnTo>
                  <a:lnTo>
                    <a:pt x="38679" y="5284"/>
                  </a:lnTo>
                  <a:lnTo>
                    <a:pt x="38584" y="5001"/>
                  </a:lnTo>
                  <a:lnTo>
                    <a:pt x="38490" y="5095"/>
                  </a:lnTo>
                  <a:lnTo>
                    <a:pt x="38396" y="5095"/>
                  </a:lnTo>
                  <a:lnTo>
                    <a:pt x="38396" y="5001"/>
                  </a:lnTo>
                  <a:lnTo>
                    <a:pt x="38301" y="5095"/>
                  </a:lnTo>
                  <a:lnTo>
                    <a:pt x="38207" y="5189"/>
                  </a:lnTo>
                  <a:lnTo>
                    <a:pt x="38301" y="5378"/>
                  </a:lnTo>
                  <a:lnTo>
                    <a:pt x="38396" y="5755"/>
                  </a:lnTo>
                  <a:lnTo>
                    <a:pt x="38396" y="5755"/>
                  </a:lnTo>
                  <a:lnTo>
                    <a:pt x="38207" y="5661"/>
                  </a:lnTo>
                  <a:lnTo>
                    <a:pt x="38396" y="5944"/>
                  </a:lnTo>
                  <a:lnTo>
                    <a:pt x="38207" y="6038"/>
                  </a:lnTo>
                  <a:lnTo>
                    <a:pt x="38113" y="5944"/>
                  </a:lnTo>
                  <a:lnTo>
                    <a:pt x="38113" y="6038"/>
                  </a:lnTo>
                  <a:lnTo>
                    <a:pt x="38113" y="6133"/>
                  </a:lnTo>
                  <a:lnTo>
                    <a:pt x="38113" y="6416"/>
                  </a:lnTo>
                  <a:lnTo>
                    <a:pt x="38018" y="6416"/>
                  </a:lnTo>
                  <a:lnTo>
                    <a:pt x="38018" y="6887"/>
                  </a:lnTo>
                  <a:lnTo>
                    <a:pt x="38018" y="7076"/>
                  </a:lnTo>
                  <a:lnTo>
                    <a:pt x="38113" y="7170"/>
                  </a:lnTo>
                  <a:lnTo>
                    <a:pt x="38207" y="7170"/>
                  </a:lnTo>
                  <a:lnTo>
                    <a:pt x="38301" y="7359"/>
                  </a:lnTo>
                  <a:lnTo>
                    <a:pt x="37830" y="7548"/>
                  </a:lnTo>
                  <a:lnTo>
                    <a:pt x="38018" y="7642"/>
                  </a:lnTo>
                  <a:lnTo>
                    <a:pt x="38113" y="8019"/>
                  </a:lnTo>
                  <a:lnTo>
                    <a:pt x="38113" y="8302"/>
                  </a:lnTo>
                  <a:lnTo>
                    <a:pt x="38018" y="8397"/>
                  </a:lnTo>
                  <a:lnTo>
                    <a:pt x="37830" y="8397"/>
                  </a:lnTo>
                  <a:lnTo>
                    <a:pt x="37924" y="8585"/>
                  </a:lnTo>
                  <a:lnTo>
                    <a:pt x="38018" y="8774"/>
                  </a:lnTo>
                  <a:lnTo>
                    <a:pt x="37924" y="8963"/>
                  </a:lnTo>
                  <a:lnTo>
                    <a:pt x="37830" y="8774"/>
                  </a:lnTo>
                  <a:lnTo>
                    <a:pt x="37641" y="8868"/>
                  </a:lnTo>
                  <a:lnTo>
                    <a:pt x="37735" y="8963"/>
                  </a:lnTo>
                  <a:lnTo>
                    <a:pt x="37735" y="9246"/>
                  </a:lnTo>
                  <a:lnTo>
                    <a:pt x="37641" y="9812"/>
                  </a:lnTo>
                  <a:lnTo>
                    <a:pt x="37358" y="10378"/>
                  </a:lnTo>
                  <a:lnTo>
                    <a:pt x="37169" y="10755"/>
                  </a:lnTo>
                  <a:lnTo>
                    <a:pt x="37358" y="11038"/>
                  </a:lnTo>
                  <a:lnTo>
                    <a:pt x="37264" y="11321"/>
                  </a:lnTo>
                  <a:lnTo>
                    <a:pt x="37075" y="11227"/>
                  </a:lnTo>
                  <a:lnTo>
                    <a:pt x="37075" y="11321"/>
                  </a:lnTo>
                  <a:lnTo>
                    <a:pt x="37075" y="11604"/>
                  </a:lnTo>
                  <a:lnTo>
                    <a:pt x="36981" y="11510"/>
                  </a:lnTo>
                  <a:lnTo>
                    <a:pt x="36886" y="11887"/>
                  </a:lnTo>
                  <a:lnTo>
                    <a:pt x="36792" y="12265"/>
                  </a:lnTo>
                  <a:lnTo>
                    <a:pt x="36886" y="12359"/>
                  </a:lnTo>
                  <a:lnTo>
                    <a:pt x="37169" y="12359"/>
                  </a:lnTo>
                  <a:lnTo>
                    <a:pt x="37264" y="12548"/>
                  </a:lnTo>
                  <a:lnTo>
                    <a:pt x="37075" y="12453"/>
                  </a:lnTo>
                  <a:lnTo>
                    <a:pt x="36981" y="12548"/>
                  </a:lnTo>
                  <a:lnTo>
                    <a:pt x="36886" y="12359"/>
                  </a:lnTo>
                  <a:lnTo>
                    <a:pt x="36981" y="12642"/>
                  </a:lnTo>
                  <a:lnTo>
                    <a:pt x="36981" y="12642"/>
                  </a:lnTo>
                  <a:lnTo>
                    <a:pt x="36886" y="12548"/>
                  </a:lnTo>
                  <a:lnTo>
                    <a:pt x="36792" y="12453"/>
                  </a:lnTo>
                  <a:lnTo>
                    <a:pt x="36414" y="13114"/>
                  </a:lnTo>
                  <a:lnTo>
                    <a:pt x="36320" y="13491"/>
                  </a:lnTo>
                  <a:lnTo>
                    <a:pt x="36320" y="13868"/>
                  </a:lnTo>
                  <a:lnTo>
                    <a:pt x="35754" y="15095"/>
                  </a:lnTo>
                  <a:lnTo>
                    <a:pt x="35377" y="15755"/>
                  </a:lnTo>
                  <a:lnTo>
                    <a:pt x="34999" y="16227"/>
                  </a:lnTo>
                  <a:lnTo>
                    <a:pt x="34999" y="16038"/>
                  </a:lnTo>
                  <a:lnTo>
                    <a:pt x="34716" y="16321"/>
                  </a:lnTo>
                  <a:lnTo>
                    <a:pt x="34528" y="16698"/>
                  </a:lnTo>
                  <a:lnTo>
                    <a:pt x="34528" y="16698"/>
                  </a:lnTo>
                  <a:lnTo>
                    <a:pt x="34716" y="16604"/>
                  </a:lnTo>
                  <a:lnTo>
                    <a:pt x="34150" y="17170"/>
                  </a:lnTo>
                  <a:lnTo>
                    <a:pt x="33584" y="17736"/>
                  </a:lnTo>
                  <a:lnTo>
                    <a:pt x="33679" y="17830"/>
                  </a:lnTo>
                  <a:lnTo>
                    <a:pt x="33773" y="17736"/>
                  </a:lnTo>
                  <a:lnTo>
                    <a:pt x="33867" y="17736"/>
                  </a:lnTo>
                  <a:lnTo>
                    <a:pt x="33867" y="17830"/>
                  </a:lnTo>
                  <a:lnTo>
                    <a:pt x="33679" y="17925"/>
                  </a:lnTo>
                  <a:lnTo>
                    <a:pt x="33490" y="18019"/>
                  </a:lnTo>
                  <a:lnTo>
                    <a:pt x="33396" y="18113"/>
                  </a:lnTo>
                  <a:lnTo>
                    <a:pt x="33207" y="18208"/>
                  </a:lnTo>
                  <a:lnTo>
                    <a:pt x="33113" y="18585"/>
                  </a:lnTo>
                  <a:lnTo>
                    <a:pt x="33207" y="18679"/>
                  </a:lnTo>
                  <a:lnTo>
                    <a:pt x="33207" y="18774"/>
                  </a:lnTo>
                  <a:lnTo>
                    <a:pt x="33018" y="18963"/>
                  </a:lnTo>
                  <a:lnTo>
                    <a:pt x="32924" y="18963"/>
                  </a:lnTo>
                  <a:lnTo>
                    <a:pt x="32924" y="18868"/>
                  </a:lnTo>
                  <a:lnTo>
                    <a:pt x="32924" y="18679"/>
                  </a:lnTo>
                  <a:lnTo>
                    <a:pt x="32735" y="18868"/>
                  </a:lnTo>
                  <a:lnTo>
                    <a:pt x="32641" y="18963"/>
                  </a:lnTo>
                  <a:lnTo>
                    <a:pt x="32547" y="18963"/>
                  </a:lnTo>
                  <a:lnTo>
                    <a:pt x="32547" y="19057"/>
                  </a:lnTo>
                  <a:lnTo>
                    <a:pt x="32735" y="18963"/>
                  </a:lnTo>
                  <a:lnTo>
                    <a:pt x="32735" y="18963"/>
                  </a:lnTo>
                  <a:lnTo>
                    <a:pt x="32075" y="19717"/>
                  </a:lnTo>
                  <a:lnTo>
                    <a:pt x="31698" y="20000"/>
                  </a:lnTo>
                  <a:lnTo>
                    <a:pt x="31603" y="20000"/>
                  </a:lnTo>
                  <a:lnTo>
                    <a:pt x="31603" y="19906"/>
                  </a:lnTo>
                  <a:lnTo>
                    <a:pt x="31320" y="20095"/>
                  </a:lnTo>
                  <a:lnTo>
                    <a:pt x="31037" y="20283"/>
                  </a:lnTo>
                  <a:lnTo>
                    <a:pt x="31132" y="20095"/>
                  </a:lnTo>
                  <a:lnTo>
                    <a:pt x="30943" y="20283"/>
                  </a:lnTo>
                  <a:lnTo>
                    <a:pt x="31132" y="20378"/>
                  </a:lnTo>
                  <a:lnTo>
                    <a:pt x="31037" y="20661"/>
                  </a:lnTo>
                  <a:lnTo>
                    <a:pt x="30849" y="20849"/>
                  </a:lnTo>
                  <a:lnTo>
                    <a:pt x="30754" y="20944"/>
                  </a:lnTo>
                  <a:lnTo>
                    <a:pt x="30660" y="20849"/>
                  </a:lnTo>
                  <a:lnTo>
                    <a:pt x="30849" y="20755"/>
                  </a:lnTo>
                  <a:lnTo>
                    <a:pt x="30754" y="20755"/>
                  </a:lnTo>
                  <a:lnTo>
                    <a:pt x="30754" y="20661"/>
                  </a:lnTo>
                  <a:lnTo>
                    <a:pt x="30754" y="20566"/>
                  </a:lnTo>
                  <a:lnTo>
                    <a:pt x="30660" y="20661"/>
                  </a:lnTo>
                  <a:lnTo>
                    <a:pt x="30471" y="20849"/>
                  </a:lnTo>
                  <a:lnTo>
                    <a:pt x="30094" y="21038"/>
                  </a:lnTo>
                  <a:lnTo>
                    <a:pt x="30188" y="21038"/>
                  </a:lnTo>
                  <a:lnTo>
                    <a:pt x="30188" y="21227"/>
                  </a:lnTo>
                  <a:lnTo>
                    <a:pt x="29905" y="21604"/>
                  </a:lnTo>
                  <a:lnTo>
                    <a:pt x="30188" y="21415"/>
                  </a:lnTo>
                  <a:lnTo>
                    <a:pt x="29905" y="21793"/>
                  </a:lnTo>
                  <a:lnTo>
                    <a:pt x="29905" y="21698"/>
                  </a:lnTo>
                  <a:lnTo>
                    <a:pt x="29811" y="21793"/>
                  </a:lnTo>
                  <a:lnTo>
                    <a:pt x="29716" y="21887"/>
                  </a:lnTo>
                  <a:lnTo>
                    <a:pt x="29339" y="21981"/>
                  </a:lnTo>
                  <a:lnTo>
                    <a:pt x="28867" y="21981"/>
                  </a:lnTo>
                  <a:lnTo>
                    <a:pt x="28773" y="22076"/>
                  </a:lnTo>
                  <a:lnTo>
                    <a:pt x="28584" y="22170"/>
                  </a:lnTo>
                  <a:lnTo>
                    <a:pt x="28679" y="22264"/>
                  </a:lnTo>
                  <a:lnTo>
                    <a:pt x="28679" y="22453"/>
                  </a:lnTo>
                  <a:lnTo>
                    <a:pt x="28962" y="22076"/>
                  </a:lnTo>
                  <a:lnTo>
                    <a:pt x="28867" y="22453"/>
                  </a:lnTo>
                  <a:lnTo>
                    <a:pt x="29150" y="22264"/>
                  </a:lnTo>
                  <a:lnTo>
                    <a:pt x="29150" y="22359"/>
                  </a:lnTo>
                  <a:lnTo>
                    <a:pt x="28679" y="22642"/>
                  </a:lnTo>
                  <a:lnTo>
                    <a:pt x="28490" y="22547"/>
                  </a:lnTo>
                  <a:lnTo>
                    <a:pt x="28396" y="22453"/>
                  </a:lnTo>
                  <a:lnTo>
                    <a:pt x="28301" y="22453"/>
                  </a:lnTo>
                  <a:lnTo>
                    <a:pt x="28207" y="22547"/>
                  </a:lnTo>
                  <a:lnTo>
                    <a:pt x="27924" y="22736"/>
                  </a:lnTo>
                  <a:lnTo>
                    <a:pt x="27641" y="22925"/>
                  </a:lnTo>
                  <a:lnTo>
                    <a:pt x="27735" y="22925"/>
                  </a:lnTo>
                  <a:lnTo>
                    <a:pt x="26886" y="23491"/>
                  </a:lnTo>
                  <a:lnTo>
                    <a:pt x="26132" y="23962"/>
                  </a:lnTo>
                  <a:lnTo>
                    <a:pt x="26132" y="23774"/>
                  </a:lnTo>
                  <a:lnTo>
                    <a:pt x="26226" y="23585"/>
                  </a:lnTo>
                  <a:lnTo>
                    <a:pt x="25754" y="23868"/>
                  </a:lnTo>
                  <a:lnTo>
                    <a:pt x="25471" y="24151"/>
                  </a:lnTo>
                  <a:lnTo>
                    <a:pt x="25377" y="24245"/>
                  </a:lnTo>
                  <a:lnTo>
                    <a:pt x="25471" y="24340"/>
                  </a:lnTo>
                  <a:lnTo>
                    <a:pt x="25188" y="24245"/>
                  </a:lnTo>
                  <a:lnTo>
                    <a:pt x="24905" y="24245"/>
                  </a:lnTo>
                  <a:lnTo>
                    <a:pt x="24434" y="24340"/>
                  </a:lnTo>
                  <a:lnTo>
                    <a:pt x="23585" y="24811"/>
                  </a:lnTo>
                  <a:lnTo>
                    <a:pt x="23207" y="24906"/>
                  </a:lnTo>
                  <a:lnTo>
                    <a:pt x="22924" y="25000"/>
                  </a:lnTo>
                  <a:lnTo>
                    <a:pt x="22830" y="24906"/>
                  </a:lnTo>
                  <a:lnTo>
                    <a:pt x="22924" y="24811"/>
                  </a:lnTo>
                  <a:lnTo>
                    <a:pt x="22830" y="24717"/>
                  </a:lnTo>
                  <a:lnTo>
                    <a:pt x="21886" y="24717"/>
                  </a:lnTo>
                  <a:lnTo>
                    <a:pt x="21509" y="24906"/>
                  </a:lnTo>
                  <a:lnTo>
                    <a:pt x="21037" y="25189"/>
                  </a:lnTo>
                  <a:lnTo>
                    <a:pt x="20660" y="25283"/>
                  </a:lnTo>
                  <a:lnTo>
                    <a:pt x="20754" y="25189"/>
                  </a:lnTo>
                  <a:lnTo>
                    <a:pt x="20754" y="25094"/>
                  </a:lnTo>
                  <a:lnTo>
                    <a:pt x="20471" y="25283"/>
                  </a:lnTo>
                  <a:lnTo>
                    <a:pt x="20377" y="25377"/>
                  </a:lnTo>
                  <a:lnTo>
                    <a:pt x="20188" y="25094"/>
                  </a:lnTo>
                  <a:lnTo>
                    <a:pt x="20471" y="25094"/>
                  </a:lnTo>
                  <a:lnTo>
                    <a:pt x="20094" y="25000"/>
                  </a:lnTo>
                  <a:lnTo>
                    <a:pt x="19339" y="25094"/>
                  </a:lnTo>
                  <a:lnTo>
                    <a:pt x="18019" y="25377"/>
                  </a:lnTo>
                  <a:lnTo>
                    <a:pt x="18019" y="25377"/>
                  </a:lnTo>
                  <a:lnTo>
                    <a:pt x="18679" y="25000"/>
                  </a:lnTo>
                  <a:lnTo>
                    <a:pt x="18396" y="25000"/>
                  </a:lnTo>
                  <a:lnTo>
                    <a:pt x="18113" y="25094"/>
                  </a:lnTo>
                  <a:lnTo>
                    <a:pt x="17830" y="25094"/>
                  </a:lnTo>
                  <a:lnTo>
                    <a:pt x="17075" y="25000"/>
                  </a:lnTo>
                  <a:lnTo>
                    <a:pt x="15943" y="24717"/>
                  </a:lnTo>
                  <a:lnTo>
                    <a:pt x="15094" y="24623"/>
                  </a:lnTo>
                  <a:lnTo>
                    <a:pt x="14811" y="24528"/>
                  </a:lnTo>
                  <a:lnTo>
                    <a:pt x="14764" y="24481"/>
                  </a:lnTo>
                  <a:lnTo>
                    <a:pt x="14764" y="24481"/>
                  </a:lnTo>
                  <a:lnTo>
                    <a:pt x="14717" y="24528"/>
                  </a:lnTo>
                  <a:lnTo>
                    <a:pt x="14339" y="24340"/>
                  </a:lnTo>
                  <a:lnTo>
                    <a:pt x="13868" y="24057"/>
                  </a:lnTo>
                  <a:lnTo>
                    <a:pt x="13868" y="24057"/>
                  </a:lnTo>
                  <a:lnTo>
                    <a:pt x="14056" y="24245"/>
                  </a:lnTo>
                  <a:lnTo>
                    <a:pt x="13868" y="24245"/>
                  </a:lnTo>
                  <a:lnTo>
                    <a:pt x="13679" y="24151"/>
                  </a:lnTo>
                  <a:lnTo>
                    <a:pt x="13585" y="23962"/>
                  </a:lnTo>
                  <a:lnTo>
                    <a:pt x="13396" y="23962"/>
                  </a:lnTo>
                  <a:lnTo>
                    <a:pt x="13490" y="23868"/>
                  </a:lnTo>
                  <a:lnTo>
                    <a:pt x="12924" y="23868"/>
                  </a:lnTo>
                  <a:lnTo>
                    <a:pt x="12170" y="23679"/>
                  </a:lnTo>
                  <a:lnTo>
                    <a:pt x="11509" y="23491"/>
                  </a:lnTo>
                  <a:lnTo>
                    <a:pt x="11226" y="23302"/>
                  </a:lnTo>
                  <a:lnTo>
                    <a:pt x="11132" y="23113"/>
                  </a:lnTo>
                  <a:lnTo>
                    <a:pt x="10755" y="23113"/>
                  </a:lnTo>
                  <a:lnTo>
                    <a:pt x="10472" y="22925"/>
                  </a:lnTo>
                  <a:lnTo>
                    <a:pt x="10566" y="22925"/>
                  </a:lnTo>
                  <a:lnTo>
                    <a:pt x="10094" y="22736"/>
                  </a:lnTo>
                  <a:lnTo>
                    <a:pt x="9717" y="22642"/>
                  </a:lnTo>
                  <a:lnTo>
                    <a:pt x="9339" y="22642"/>
                  </a:lnTo>
                  <a:lnTo>
                    <a:pt x="9339" y="22453"/>
                  </a:lnTo>
                  <a:lnTo>
                    <a:pt x="9339" y="22264"/>
                  </a:lnTo>
                  <a:lnTo>
                    <a:pt x="9056" y="21981"/>
                  </a:lnTo>
                  <a:lnTo>
                    <a:pt x="7924" y="21321"/>
                  </a:lnTo>
                  <a:lnTo>
                    <a:pt x="7453" y="21038"/>
                  </a:lnTo>
                  <a:lnTo>
                    <a:pt x="6887" y="20566"/>
                  </a:lnTo>
                  <a:lnTo>
                    <a:pt x="6132" y="19906"/>
                  </a:lnTo>
                  <a:lnTo>
                    <a:pt x="5755" y="19717"/>
                  </a:lnTo>
                  <a:lnTo>
                    <a:pt x="5660" y="19623"/>
                  </a:lnTo>
                  <a:lnTo>
                    <a:pt x="5472" y="19623"/>
                  </a:lnTo>
                  <a:lnTo>
                    <a:pt x="5283" y="19246"/>
                  </a:lnTo>
                  <a:lnTo>
                    <a:pt x="4906" y="18774"/>
                  </a:lnTo>
                  <a:lnTo>
                    <a:pt x="4528" y="18302"/>
                  </a:lnTo>
                  <a:lnTo>
                    <a:pt x="4151" y="18019"/>
                  </a:lnTo>
                  <a:lnTo>
                    <a:pt x="4151" y="17736"/>
                  </a:lnTo>
                  <a:lnTo>
                    <a:pt x="4057" y="17547"/>
                  </a:lnTo>
                  <a:lnTo>
                    <a:pt x="3679" y="17076"/>
                  </a:lnTo>
                  <a:lnTo>
                    <a:pt x="3868" y="17076"/>
                  </a:lnTo>
                  <a:lnTo>
                    <a:pt x="3113" y="16887"/>
                  </a:lnTo>
                  <a:lnTo>
                    <a:pt x="3207" y="16604"/>
                  </a:lnTo>
                  <a:lnTo>
                    <a:pt x="3113" y="16227"/>
                  </a:lnTo>
                  <a:lnTo>
                    <a:pt x="2924" y="15849"/>
                  </a:lnTo>
                  <a:lnTo>
                    <a:pt x="2641" y="15661"/>
                  </a:lnTo>
                  <a:lnTo>
                    <a:pt x="2736" y="15566"/>
                  </a:lnTo>
                  <a:lnTo>
                    <a:pt x="2641" y="15472"/>
                  </a:lnTo>
                  <a:lnTo>
                    <a:pt x="2453" y="15095"/>
                  </a:lnTo>
                  <a:lnTo>
                    <a:pt x="1981" y="14529"/>
                  </a:lnTo>
                  <a:lnTo>
                    <a:pt x="2170" y="14434"/>
                  </a:lnTo>
                  <a:lnTo>
                    <a:pt x="1981" y="14340"/>
                  </a:lnTo>
                  <a:lnTo>
                    <a:pt x="1887" y="14246"/>
                  </a:lnTo>
                  <a:lnTo>
                    <a:pt x="1792" y="14151"/>
                  </a:lnTo>
                  <a:lnTo>
                    <a:pt x="1604" y="13680"/>
                  </a:lnTo>
                  <a:lnTo>
                    <a:pt x="1698" y="13774"/>
                  </a:lnTo>
                  <a:lnTo>
                    <a:pt x="1698" y="13774"/>
                  </a:lnTo>
                  <a:lnTo>
                    <a:pt x="1509" y="13302"/>
                  </a:lnTo>
                  <a:lnTo>
                    <a:pt x="1321" y="12831"/>
                  </a:lnTo>
                  <a:lnTo>
                    <a:pt x="1226" y="12453"/>
                  </a:lnTo>
                  <a:lnTo>
                    <a:pt x="1226" y="12170"/>
                  </a:lnTo>
                  <a:lnTo>
                    <a:pt x="1321" y="11982"/>
                  </a:lnTo>
                  <a:lnTo>
                    <a:pt x="1415" y="12453"/>
                  </a:lnTo>
                  <a:lnTo>
                    <a:pt x="1509" y="12359"/>
                  </a:lnTo>
                  <a:lnTo>
                    <a:pt x="1792" y="12359"/>
                  </a:lnTo>
                  <a:lnTo>
                    <a:pt x="1604" y="12170"/>
                  </a:lnTo>
                  <a:lnTo>
                    <a:pt x="1604" y="11887"/>
                  </a:lnTo>
                  <a:lnTo>
                    <a:pt x="1509" y="11227"/>
                  </a:lnTo>
                  <a:lnTo>
                    <a:pt x="1415" y="11132"/>
                  </a:lnTo>
                  <a:lnTo>
                    <a:pt x="1415" y="10944"/>
                  </a:lnTo>
                  <a:lnTo>
                    <a:pt x="1321" y="10849"/>
                  </a:lnTo>
                  <a:lnTo>
                    <a:pt x="1226" y="10849"/>
                  </a:lnTo>
                  <a:lnTo>
                    <a:pt x="1226" y="11038"/>
                  </a:lnTo>
                  <a:lnTo>
                    <a:pt x="1321" y="11321"/>
                  </a:lnTo>
                  <a:lnTo>
                    <a:pt x="1132" y="11227"/>
                  </a:lnTo>
                  <a:lnTo>
                    <a:pt x="1132" y="11132"/>
                  </a:lnTo>
                  <a:lnTo>
                    <a:pt x="1132" y="11038"/>
                  </a:lnTo>
                  <a:lnTo>
                    <a:pt x="943" y="10849"/>
                  </a:lnTo>
                  <a:lnTo>
                    <a:pt x="1038" y="10661"/>
                  </a:lnTo>
                  <a:lnTo>
                    <a:pt x="1132" y="10378"/>
                  </a:lnTo>
                  <a:lnTo>
                    <a:pt x="1226" y="9812"/>
                  </a:lnTo>
                  <a:lnTo>
                    <a:pt x="1132" y="9340"/>
                  </a:lnTo>
                  <a:lnTo>
                    <a:pt x="1132" y="9151"/>
                  </a:lnTo>
                  <a:lnTo>
                    <a:pt x="1226" y="9057"/>
                  </a:lnTo>
                  <a:lnTo>
                    <a:pt x="1226" y="8491"/>
                  </a:lnTo>
                  <a:lnTo>
                    <a:pt x="1321" y="7831"/>
                  </a:lnTo>
                  <a:lnTo>
                    <a:pt x="1604" y="6416"/>
                  </a:lnTo>
                  <a:lnTo>
                    <a:pt x="1981" y="4906"/>
                  </a:lnTo>
                  <a:lnTo>
                    <a:pt x="2453" y="3302"/>
                  </a:lnTo>
                  <a:lnTo>
                    <a:pt x="2736" y="2359"/>
                  </a:lnTo>
                  <a:lnTo>
                    <a:pt x="2924" y="1887"/>
                  </a:lnTo>
                  <a:lnTo>
                    <a:pt x="3019" y="1416"/>
                  </a:lnTo>
                  <a:lnTo>
                    <a:pt x="3302" y="1133"/>
                  </a:lnTo>
                  <a:lnTo>
                    <a:pt x="3491" y="755"/>
                  </a:lnTo>
                  <a:lnTo>
                    <a:pt x="3585" y="567"/>
                  </a:lnTo>
                  <a:lnTo>
                    <a:pt x="3585" y="472"/>
                  </a:lnTo>
                  <a:lnTo>
                    <a:pt x="3491" y="378"/>
                  </a:lnTo>
                  <a:lnTo>
                    <a:pt x="3302" y="284"/>
                  </a:lnTo>
                  <a:lnTo>
                    <a:pt x="3207" y="95"/>
                  </a:lnTo>
                  <a:lnTo>
                    <a:pt x="3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p:nvPr/>
          </p:nvSpPr>
          <p:spPr>
            <a:xfrm rot="2194107">
              <a:off x="2482155" y="2972783"/>
              <a:ext cx="183638" cy="133130"/>
            </a:xfrm>
            <a:custGeom>
              <a:avLst/>
              <a:gdLst/>
              <a:ahLst/>
              <a:cxnLst/>
              <a:rect l="l" t="t" r="r" b="b"/>
              <a:pathLst>
                <a:path w="7548" h="5472" extrusionOk="0">
                  <a:moveTo>
                    <a:pt x="5000" y="0"/>
                  </a:moveTo>
                  <a:lnTo>
                    <a:pt x="4812" y="95"/>
                  </a:lnTo>
                  <a:lnTo>
                    <a:pt x="4717" y="95"/>
                  </a:lnTo>
                  <a:lnTo>
                    <a:pt x="4340" y="472"/>
                  </a:lnTo>
                  <a:lnTo>
                    <a:pt x="4057" y="566"/>
                  </a:lnTo>
                  <a:lnTo>
                    <a:pt x="3774" y="566"/>
                  </a:lnTo>
                  <a:lnTo>
                    <a:pt x="3397" y="378"/>
                  </a:lnTo>
                  <a:lnTo>
                    <a:pt x="3208" y="944"/>
                  </a:lnTo>
                  <a:lnTo>
                    <a:pt x="2548" y="1887"/>
                  </a:lnTo>
                  <a:lnTo>
                    <a:pt x="2170" y="2359"/>
                  </a:lnTo>
                  <a:lnTo>
                    <a:pt x="1793" y="2736"/>
                  </a:lnTo>
                  <a:lnTo>
                    <a:pt x="1415" y="2925"/>
                  </a:lnTo>
                  <a:lnTo>
                    <a:pt x="1321" y="2925"/>
                  </a:lnTo>
                  <a:lnTo>
                    <a:pt x="1227" y="2831"/>
                  </a:lnTo>
                  <a:lnTo>
                    <a:pt x="1321" y="3114"/>
                  </a:lnTo>
                  <a:lnTo>
                    <a:pt x="1132" y="3114"/>
                  </a:lnTo>
                  <a:lnTo>
                    <a:pt x="1227" y="3302"/>
                  </a:lnTo>
                  <a:lnTo>
                    <a:pt x="1227" y="3208"/>
                  </a:lnTo>
                  <a:lnTo>
                    <a:pt x="1321" y="3302"/>
                  </a:lnTo>
                  <a:lnTo>
                    <a:pt x="1510" y="3491"/>
                  </a:lnTo>
                  <a:lnTo>
                    <a:pt x="1321" y="3397"/>
                  </a:lnTo>
                  <a:lnTo>
                    <a:pt x="1132" y="3491"/>
                  </a:lnTo>
                  <a:lnTo>
                    <a:pt x="755" y="3963"/>
                  </a:lnTo>
                  <a:lnTo>
                    <a:pt x="472" y="4529"/>
                  </a:lnTo>
                  <a:lnTo>
                    <a:pt x="283" y="4623"/>
                  </a:lnTo>
                  <a:lnTo>
                    <a:pt x="0" y="4623"/>
                  </a:lnTo>
                  <a:lnTo>
                    <a:pt x="378" y="5095"/>
                  </a:lnTo>
                  <a:lnTo>
                    <a:pt x="944" y="5472"/>
                  </a:lnTo>
                  <a:lnTo>
                    <a:pt x="849" y="5378"/>
                  </a:lnTo>
                  <a:lnTo>
                    <a:pt x="944" y="5283"/>
                  </a:lnTo>
                  <a:lnTo>
                    <a:pt x="1132" y="5189"/>
                  </a:lnTo>
                  <a:lnTo>
                    <a:pt x="1321" y="5000"/>
                  </a:lnTo>
                  <a:lnTo>
                    <a:pt x="1321" y="4812"/>
                  </a:lnTo>
                  <a:lnTo>
                    <a:pt x="1227" y="4623"/>
                  </a:lnTo>
                  <a:lnTo>
                    <a:pt x="1227" y="4623"/>
                  </a:lnTo>
                  <a:lnTo>
                    <a:pt x="1510" y="4812"/>
                  </a:lnTo>
                  <a:lnTo>
                    <a:pt x="1415" y="4717"/>
                  </a:lnTo>
                  <a:lnTo>
                    <a:pt x="1415" y="4717"/>
                  </a:lnTo>
                  <a:lnTo>
                    <a:pt x="1604" y="4812"/>
                  </a:lnTo>
                  <a:lnTo>
                    <a:pt x="1698" y="4906"/>
                  </a:lnTo>
                  <a:lnTo>
                    <a:pt x="1604" y="4717"/>
                  </a:lnTo>
                  <a:lnTo>
                    <a:pt x="1415" y="4151"/>
                  </a:lnTo>
                  <a:lnTo>
                    <a:pt x="1510" y="4340"/>
                  </a:lnTo>
                  <a:lnTo>
                    <a:pt x="1887" y="4529"/>
                  </a:lnTo>
                  <a:lnTo>
                    <a:pt x="4812" y="1321"/>
                  </a:lnTo>
                  <a:lnTo>
                    <a:pt x="4812" y="1415"/>
                  </a:lnTo>
                  <a:lnTo>
                    <a:pt x="4812" y="1510"/>
                  </a:lnTo>
                  <a:lnTo>
                    <a:pt x="5095" y="1510"/>
                  </a:lnTo>
                  <a:lnTo>
                    <a:pt x="5000" y="1604"/>
                  </a:lnTo>
                  <a:lnTo>
                    <a:pt x="5000" y="1698"/>
                  </a:lnTo>
                  <a:lnTo>
                    <a:pt x="5189" y="1981"/>
                  </a:lnTo>
                  <a:lnTo>
                    <a:pt x="5472" y="2264"/>
                  </a:lnTo>
                  <a:lnTo>
                    <a:pt x="5661" y="2264"/>
                  </a:lnTo>
                  <a:lnTo>
                    <a:pt x="5944" y="2170"/>
                  </a:lnTo>
                  <a:lnTo>
                    <a:pt x="5661" y="2359"/>
                  </a:lnTo>
                  <a:lnTo>
                    <a:pt x="5566" y="2453"/>
                  </a:lnTo>
                  <a:lnTo>
                    <a:pt x="5566" y="2642"/>
                  </a:lnTo>
                  <a:lnTo>
                    <a:pt x="5661" y="2736"/>
                  </a:lnTo>
                  <a:lnTo>
                    <a:pt x="5944" y="2831"/>
                  </a:lnTo>
                  <a:lnTo>
                    <a:pt x="6132" y="2831"/>
                  </a:lnTo>
                  <a:lnTo>
                    <a:pt x="6227" y="3114"/>
                  </a:lnTo>
                  <a:lnTo>
                    <a:pt x="6415" y="3585"/>
                  </a:lnTo>
                  <a:lnTo>
                    <a:pt x="6698" y="4057"/>
                  </a:lnTo>
                  <a:lnTo>
                    <a:pt x="6887" y="4151"/>
                  </a:lnTo>
                  <a:lnTo>
                    <a:pt x="7076" y="4151"/>
                  </a:lnTo>
                  <a:lnTo>
                    <a:pt x="6887" y="4340"/>
                  </a:lnTo>
                  <a:lnTo>
                    <a:pt x="6793" y="4434"/>
                  </a:lnTo>
                  <a:lnTo>
                    <a:pt x="6887" y="4529"/>
                  </a:lnTo>
                  <a:lnTo>
                    <a:pt x="7076" y="4717"/>
                  </a:lnTo>
                  <a:lnTo>
                    <a:pt x="7453" y="4812"/>
                  </a:lnTo>
                  <a:lnTo>
                    <a:pt x="7264" y="5000"/>
                  </a:lnTo>
                  <a:lnTo>
                    <a:pt x="7076" y="5095"/>
                  </a:lnTo>
                  <a:lnTo>
                    <a:pt x="7359" y="5095"/>
                  </a:lnTo>
                  <a:lnTo>
                    <a:pt x="7547" y="4717"/>
                  </a:lnTo>
                  <a:lnTo>
                    <a:pt x="7453" y="4623"/>
                  </a:lnTo>
                  <a:lnTo>
                    <a:pt x="7264" y="4717"/>
                  </a:lnTo>
                  <a:lnTo>
                    <a:pt x="7453" y="4434"/>
                  </a:lnTo>
                  <a:lnTo>
                    <a:pt x="7453" y="4340"/>
                  </a:lnTo>
                  <a:lnTo>
                    <a:pt x="7453" y="4151"/>
                  </a:lnTo>
                  <a:lnTo>
                    <a:pt x="7170" y="3963"/>
                  </a:lnTo>
                  <a:lnTo>
                    <a:pt x="6793" y="3868"/>
                  </a:lnTo>
                  <a:lnTo>
                    <a:pt x="6981" y="3774"/>
                  </a:lnTo>
                  <a:lnTo>
                    <a:pt x="7264" y="3585"/>
                  </a:lnTo>
                  <a:lnTo>
                    <a:pt x="6981" y="3114"/>
                  </a:lnTo>
                  <a:lnTo>
                    <a:pt x="6698" y="2831"/>
                  </a:lnTo>
                  <a:lnTo>
                    <a:pt x="6415" y="2642"/>
                  </a:lnTo>
                  <a:lnTo>
                    <a:pt x="6604" y="2264"/>
                  </a:lnTo>
                  <a:lnTo>
                    <a:pt x="6887" y="1981"/>
                  </a:lnTo>
                  <a:lnTo>
                    <a:pt x="6415" y="2076"/>
                  </a:lnTo>
                  <a:lnTo>
                    <a:pt x="6604" y="1887"/>
                  </a:lnTo>
                  <a:lnTo>
                    <a:pt x="6227" y="1887"/>
                  </a:lnTo>
                  <a:lnTo>
                    <a:pt x="6415" y="1698"/>
                  </a:lnTo>
                  <a:lnTo>
                    <a:pt x="6510" y="1604"/>
                  </a:lnTo>
                  <a:lnTo>
                    <a:pt x="6510" y="1510"/>
                  </a:lnTo>
                  <a:lnTo>
                    <a:pt x="6227" y="1604"/>
                  </a:lnTo>
                  <a:lnTo>
                    <a:pt x="6132" y="1793"/>
                  </a:lnTo>
                  <a:lnTo>
                    <a:pt x="6132" y="1510"/>
                  </a:lnTo>
                  <a:lnTo>
                    <a:pt x="6038" y="1321"/>
                  </a:lnTo>
                  <a:lnTo>
                    <a:pt x="5755" y="944"/>
                  </a:lnTo>
                  <a:lnTo>
                    <a:pt x="5283" y="566"/>
                  </a:lnTo>
                  <a:lnTo>
                    <a:pt x="5095" y="283"/>
                  </a:lnTo>
                  <a:lnTo>
                    <a:pt x="5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rupo 5">
            <a:extLst>
              <a:ext uri="{FF2B5EF4-FFF2-40B4-BE49-F238E27FC236}">
                <a16:creationId xmlns:a16="http://schemas.microsoft.com/office/drawing/2014/main" id="{BAFC7643-7E72-49DE-989A-EC25204BE3BD}"/>
              </a:ext>
            </a:extLst>
          </p:cNvPr>
          <p:cNvGrpSpPr/>
          <p:nvPr/>
        </p:nvGrpSpPr>
        <p:grpSpPr>
          <a:xfrm>
            <a:off x="6950566" y="2630954"/>
            <a:ext cx="847122" cy="578125"/>
            <a:chOff x="6084332" y="1634542"/>
            <a:chExt cx="847122" cy="578125"/>
          </a:xfrm>
        </p:grpSpPr>
        <p:sp>
          <p:nvSpPr>
            <p:cNvPr id="52" name="Google Shape;52;p11"/>
            <p:cNvSpPr/>
            <p:nvPr/>
          </p:nvSpPr>
          <p:spPr>
            <a:xfrm rot="12330139">
              <a:off x="6243027" y="1634542"/>
              <a:ext cx="688427" cy="578125"/>
            </a:xfrm>
            <a:custGeom>
              <a:avLst/>
              <a:gdLst/>
              <a:ahLst/>
              <a:cxnLst/>
              <a:rect l="l" t="t" r="r" b="b"/>
              <a:pathLst>
                <a:path w="29434" h="24718" extrusionOk="0">
                  <a:moveTo>
                    <a:pt x="26604" y="13869"/>
                  </a:moveTo>
                  <a:lnTo>
                    <a:pt x="26509" y="13963"/>
                  </a:lnTo>
                  <a:lnTo>
                    <a:pt x="26509" y="14057"/>
                  </a:lnTo>
                  <a:lnTo>
                    <a:pt x="26604" y="14246"/>
                  </a:lnTo>
                  <a:lnTo>
                    <a:pt x="26604" y="13869"/>
                  </a:lnTo>
                  <a:close/>
                  <a:moveTo>
                    <a:pt x="7925" y="23397"/>
                  </a:moveTo>
                  <a:lnTo>
                    <a:pt x="8302" y="23491"/>
                  </a:lnTo>
                  <a:lnTo>
                    <a:pt x="8113" y="23491"/>
                  </a:lnTo>
                  <a:lnTo>
                    <a:pt x="7925" y="23397"/>
                  </a:lnTo>
                  <a:close/>
                  <a:moveTo>
                    <a:pt x="28962" y="1"/>
                  </a:moveTo>
                  <a:lnTo>
                    <a:pt x="28962" y="95"/>
                  </a:lnTo>
                  <a:lnTo>
                    <a:pt x="28774" y="284"/>
                  </a:lnTo>
                  <a:lnTo>
                    <a:pt x="28868" y="284"/>
                  </a:lnTo>
                  <a:lnTo>
                    <a:pt x="28868" y="567"/>
                  </a:lnTo>
                  <a:lnTo>
                    <a:pt x="28679" y="567"/>
                  </a:lnTo>
                  <a:lnTo>
                    <a:pt x="28868" y="661"/>
                  </a:lnTo>
                  <a:lnTo>
                    <a:pt x="28679" y="850"/>
                  </a:lnTo>
                  <a:lnTo>
                    <a:pt x="28679" y="1039"/>
                  </a:lnTo>
                  <a:lnTo>
                    <a:pt x="28585" y="1039"/>
                  </a:lnTo>
                  <a:lnTo>
                    <a:pt x="28491" y="1227"/>
                  </a:lnTo>
                  <a:lnTo>
                    <a:pt x="28679" y="1416"/>
                  </a:lnTo>
                  <a:lnTo>
                    <a:pt x="28962" y="1605"/>
                  </a:lnTo>
                  <a:lnTo>
                    <a:pt x="28585" y="1793"/>
                  </a:lnTo>
                  <a:lnTo>
                    <a:pt x="28868" y="1982"/>
                  </a:lnTo>
                  <a:lnTo>
                    <a:pt x="28962" y="2171"/>
                  </a:lnTo>
                  <a:lnTo>
                    <a:pt x="28868" y="2265"/>
                  </a:lnTo>
                  <a:lnTo>
                    <a:pt x="28774" y="2359"/>
                  </a:lnTo>
                  <a:lnTo>
                    <a:pt x="28868" y="2359"/>
                  </a:lnTo>
                  <a:lnTo>
                    <a:pt x="28774" y="2454"/>
                  </a:lnTo>
                  <a:lnTo>
                    <a:pt x="28868" y="2548"/>
                  </a:lnTo>
                  <a:lnTo>
                    <a:pt x="28868" y="2642"/>
                  </a:lnTo>
                  <a:lnTo>
                    <a:pt x="28585" y="2642"/>
                  </a:lnTo>
                  <a:lnTo>
                    <a:pt x="28679" y="2737"/>
                  </a:lnTo>
                  <a:lnTo>
                    <a:pt x="28774" y="2831"/>
                  </a:lnTo>
                  <a:lnTo>
                    <a:pt x="28774" y="3303"/>
                  </a:lnTo>
                  <a:lnTo>
                    <a:pt x="28679" y="3680"/>
                  </a:lnTo>
                  <a:lnTo>
                    <a:pt x="28585" y="3963"/>
                  </a:lnTo>
                  <a:lnTo>
                    <a:pt x="28774" y="4058"/>
                  </a:lnTo>
                  <a:lnTo>
                    <a:pt x="28774" y="4341"/>
                  </a:lnTo>
                  <a:lnTo>
                    <a:pt x="28585" y="4246"/>
                  </a:lnTo>
                  <a:lnTo>
                    <a:pt x="28585" y="4341"/>
                  </a:lnTo>
                  <a:lnTo>
                    <a:pt x="28679" y="4435"/>
                  </a:lnTo>
                  <a:lnTo>
                    <a:pt x="28491" y="4435"/>
                  </a:lnTo>
                  <a:lnTo>
                    <a:pt x="28585" y="4718"/>
                  </a:lnTo>
                  <a:lnTo>
                    <a:pt x="28491" y="5001"/>
                  </a:lnTo>
                  <a:lnTo>
                    <a:pt x="28774" y="4907"/>
                  </a:lnTo>
                  <a:lnTo>
                    <a:pt x="29057" y="5095"/>
                  </a:lnTo>
                  <a:lnTo>
                    <a:pt x="29057" y="5095"/>
                  </a:lnTo>
                  <a:lnTo>
                    <a:pt x="28774" y="5001"/>
                  </a:lnTo>
                  <a:lnTo>
                    <a:pt x="28679" y="5001"/>
                  </a:lnTo>
                  <a:lnTo>
                    <a:pt x="28774" y="5095"/>
                  </a:lnTo>
                  <a:lnTo>
                    <a:pt x="28585" y="5095"/>
                  </a:lnTo>
                  <a:lnTo>
                    <a:pt x="28396" y="5567"/>
                  </a:lnTo>
                  <a:lnTo>
                    <a:pt x="28396" y="5756"/>
                  </a:lnTo>
                  <a:lnTo>
                    <a:pt x="28585" y="6039"/>
                  </a:lnTo>
                  <a:lnTo>
                    <a:pt x="28396" y="6982"/>
                  </a:lnTo>
                  <a:lnTo>
                    <a:pt x="28302" y="7359"/>
                  </a:lnTo>
                  <a:lnTo>
                    <a:pt x="28113" y="7737"/>
                  </a:lnTo>
                  <a:lnTo>
                    <a:pt x="28113" y="7642"/>
                  </a:lnTo>
                  <a:lnTo>
                    <a:pt x="28113" y="7548"/>
                  </a:lnTo>
                  <a:lnTo>
                    <a:pt x="27830" y="8114"/>
                  </a:lnTo>
                  <a:lnTo>
                    <a:pt x="27830" y="8114"/>
                  </a:lnTo>
                  <a:lnTo>
                    <a:pt x="27924" y="8020"/>
                  </a:lnTo>
                  <a:lnTo>
                    <a:pt x="27453" y="8963"/>
                  </a:lnTo>
                  <a:lnTo>
                    <a:pt x="27736" y="8963"/>
                  </a:lnTo>
                  <a:lnTo>
                    <a:pt x="27547" y="9246"/>
                  </a:lnTo>
                  <a:lnTo>
                    <a:pt x="27547" y="9435"/>
                  </a:lnTo>
                  <a:lnTo>
                    <a:pt x="27641" y="9529"/>
                  </a:lnTo>
                  <a:lnTo>
                    <a:pt x="27641" y="9812"/>
                  </a:lnTo>
                  <a:lnTo>
                    <a:pt x="27547" y="9906"/>
                  </a:lnTo>
                  <a:lnTo>
                    <a:pt x="27453" y="9906"/>
                  </a:lnTo>
                  <a:lnTo>
                    <a:pt x="27358" y="9718"/>
                  </a:lnTo>
                  <a:lnTo>
                    <a:pt x="27264" y="9812"/>
                  </a:lnTo>
                  <a:lnTo>
                    <a:pt x="27075" y="9906"/>
                  </a:lnTo>
                  <a:lnTo>
                    <a:pt x="27170" y="10001"/>
                  </a:lnTo>
                  <a:lnTo>
                    <a:pt x="27075" y="10095"/>
                  </a:lnTo>
                  <a:lnTo>
                    <a:pt x="27075" y="10284"/>
                  </a:lnTo>
                  <a:lnTo>
                    <a:pt x="27170" y="10472"/>
                  </a:lnTo>
                  <a:lnTo>
                    <a:pt x="27170" y="10755"/>
                  </a:lnTo>
                  <a:lnTo>
                    <a:pt x="26792" y="10755"/>
                  </a:lnTo>
                  <a:lnTo>
                    <a:pt x="26698" y="10661"/>
                  </a:lnTo>
                  <a:lnTo>
                    <a:pt x="26698" y="10850"/>
                  </a:lnTo>
                  <a:lnTo>
                    <a:pt x="26604" y="10944"/>
                  </a:lnTo>
                  <a:lnTo>
                    <a:pt x="26415" y="10944"/>
                  </a:lnTo>
                  <a:lnTo>
                    <a:pt x="26415" y="11038"/>
                  </a:lnTo>
                  <a:lnTo>
                    <a:pt x="26509" y="11038"/>
                  </a:lnTo>
                  <a:lnTo>
                    <a:pt x="26604" y="11133"/>
                  </a:lnTo>
                  <a:lnTo>
                    <a:pt x="26604" y="11321"/>
                  </a:lnTo>
                  <a:lnTo>
                    <a:pt x="26604" y="11510"/>
                  </a:lnTo>
                  <a:lnTo>
                    <a:pt x="26509" y="11510"/>
                  </a:lnTo>
                  <a:lnTo>
                    <a:pt x="26509" y="11416"/>
                  </a:lnTo>
                  <a:lnTo>
                    <a:pt x="26415" y="11416"/>
                  </a:lnTo>
                  <a:lnTo>
                    <a:pt x="26415" y="11321"/>
                  </a:lnTo>
                  <a:lnTo>
                    <a:pt x="26321" y="11793"/>
                  </a:lnTo>
                  <a:lnTo>
                    <a:pt x="26226" y="11699"/>
                  </a:lnTo>
                  <a:lnTo>
                    <a:pt x="26132" y="11793"/>
                  </a:lnTo>
                  <a:lnTo>
                    <a:pt x="26226" y="11793"/>
                  </a:lnTo>
                  <a:lnTo>
                    <a:pt x="26321" y="12076"/>
                  </a:lnTo>
                  <a:lnTo>
                    <a:pt x="26415" y="12359"/>
                  </a:lnTo>
                  <a:lnTo>
                    <a:pt x="26038" y="12548"/>
                  </a:lnTo>
                  <a:lnTo>
                    <a:pt x="25755" y="12737"/>
                  </a:lnTo>
                  <a:lnTo>
                    <a:pt x="25660" y="12925"/>
                  </a:lnTo>
                  <a:lnTo>
                    <a:pt x="25755" y="12925"/>
                  </a:lnTo>
                  <a:lnTo>
                    <a:pt x="25755" y="13020"/>
                  </a:lnTo>
                  <a:lnTo>
                    <a:pt x="25849" y="12737"/>
                  </a:lnTo>
                  <a:lnTo>
                    <a:pt x="25943" y="13020"/>
                  </a:lnTo>
                  <a:lnTo>
                    <a:pt x="26038" y="12831"/>
                  </a:lnTo>
                  <a:lnTo>
                    <a:pt x="26132" y="12925"/>
                  </a:lnTo>
                  <a:lnTo>
                    <a:pt x="25943" y="13208"/>
                  </a:lnTo>
                  <a:lnTo>
                    <a:pt x="25660" y="13114"/>
                  </a:lnTo>
                  <a:lnTo>
                    <a:pt x="25472" y="13208"/>
                  </a:lnTo>
                  <a:lnTo>
                    <a:pt x="25377" y="13397"/>
                  </a:lnTo>
                  <a:lnTo>
                    <a:pt x="25283" y="13869"/>
                  </a:lnTo>
                  <a:lnTo>
                    <a:pt x="25189" y="14435"/>
                  </a:lnTo>
                  <a:lnTo>
                    <a:pt x="25094" y="14623"/>
                  </a:lnTo>
                  <a:lnTo>
                    <a:pt x="25000" y="14812"/>
                  </a:lnTo>
                  <a:lnTo>
                    <a:pt x="24906" y="14718"/>
                  </a:lnTo>
                  <a:lnTo>
                    <a:pt x="24811" y="14529"/>
                  </a:lnTo>
                  <a:lnTo>
                    <a:pt x="24717" y="14906"/>
                  </a:lnTo>
                  <a:lnTo>
                    <a:pt x="24717" y="15189"/>
                  </a:lnTo>
                  <a:lnTo>
                    <a:pt x="24717" y="15284"/>
                  </a:lnTo>
                  <a:lnTo>
                    <a:pt x="24811" y="15284"/>
                  </a:lnTo>
                  <a:lnTo>
                    <a:pt x="24528" y="15378"/>
                  </a:lnTo>
                  <a:lnTo>
                    <a:pt x="24340" y="15472"/>
                  </a:lnTo>
                  <a:lnTo>
                    <a:pt x="24057" y="15944"/>
                  </a:lnTo>
                  <a:lnTo>
                    <a:pt x="23962" y="16416"/>
                  </a:lnTo>
                  <a:lnTo>
                    <a:pt x="23774" y="16699"/>
                  </a:lnTo>
                  <a:lnTo>
                    <a:pt x="23396" y="16699"/>
                  </a:lnTo>
                  <a:lnTo>
                    <a:pt x="23208" y="16982"/>
                  </a:lnTo>
                  <a:lnTo>
                    <a:pt x="23019" y="17359"/>
                  </a:lnTo>
                  <a:lnTo>
                    <a:pt x="22830" y="17831"/>
                  </a:lnTo>
                  <a:lnTo>
                    <a:pt x="22830" y="17736"/>
                  </a:lnTo>
                  <a:lnTo>
                    <a:pt x="22736" y="17642"/>
                  </a:lnTo>
                  <a:lnTo>
                    <a:pt x="22736" y="17642"/>
                  </a:lnTo>
                  <a:lnTo>
                    <a:pt x="22830" y="17925"/>
                  </a:lnTo>
                  <a:lnTo>
                    <a:pt x="22453" y="17925"/>
                  </a:lnTo>
                  <a:lnTo>
                    <a:pt x="22547" y="17736"/>
                  </a:lnTo>
                  <a:lnTo>
                    <a:pt x="22453" y="17736"/>
                  </a:lnTo>
                  <a:lnTo>
                    <a:pt x="22359" y="17831"/>
                  </a:lnTo>
                  <a:lnTo>
                    <a:pt x="22264" y="18208"/>
                  </a:lnTo>
                  <a:lnTo>
                    <a:pt x="22170" y="18491"/>
                  </a:lnTo>
                  <a:lnTo>
                    <a:pt x="22076" y="18585"/>
                  </a:lnTo>
                  <a:lnTo>
                    <a:pt x="21887" y="18585"/>
                  </a:lnTo>
                  <a:lnTo>
                    <a:pt x="21698" y="19152"/>
                  </a:lnTo>
                  <a:lnTo>
                    <a:pt x="21604" y="18869"/>
                  </a:lnTo>
                  <a:lnTo>
                    <a:pt x="21604" y="19057"/>
                  </a:lnTo>
                  <a:lnTo>
                    <a:pt x="21415" y="19152"/>
                  </a:lnTo>
                  <a:lnTo>
                    <a:pt x="20943" y="19529"/>
                  </a:lnTo>
                  <a:lnTo>
                    <a:pt x="20377" y="19812"/>
                  </a:lnTo>
                  <a:lnTo>
                    <a:pt x="19906" y="20095"/>
                  </a:lnTo>
                  <a:lnTo>
                    <a:pt x="20094" y="20189"/>
                  </a:lnTo>
                  <a:lnTo>
                    <a:pt x="20189" y="20284"/>
                  </a:lnTo>
                  <a:lnTo>
                    <a:pt x="19906" y="20378"/>
                  </a:lnTo>
                  <a:lnTo>
                    <a:pt x="19906" y="20284"/>
                  </a:lnTo>
                  <a:lnTo>
                    <a:pt x="19811" y="20189"/>
                  </a:lnTo>
                  <a:lnTo>
                    <a:pt x="19811" y="20284"/>
                  </a:lnTo>
                  <a:lnTo>
                    <a:pt x="19811" y="20378"/>
                  </a:lnTo>
                  <a:lnTo>
                    <a:pt x="19245" y="20284"/>
                  </a:lnTo>
                  <a:lnTo>
                    <a:pt x="19340" y="20378"/>
                  </a:lnTo>
                  <a:lnTo>
                    <a:pt x="19245" y="20472"/>
                  </a:lnTo>
                  <a:lnTo>
                    <a:pt x="19434" y="20567"/>
                  </a:lnTo>
                  <a:lnTo>
                    <a:pt x="19340" y="20661"/>
                  </a:lnTo>
                  <a:lnTo>
                    <a:pt x="18962" y="20661"/>
                  </a:lnTo>
                  <a:lnTo>
                    <a:pt x="18585" y="21038"/>
                  </a:lnTo>
                  <a:lnTo>
                    <a:pt x="18113" y="21416"/>
                  </a:lnTo>
                  <a:lnTo>
                    <a:pt x="17736" y="21699"/>
                  </a:lnTo>
                  <a:lnTo>
                    <a:pt x="17359" y="21793"/>
                  </a:lnTo>
                  <a:lnTo>
                    <a:pt x="17076" y="22076"/>
                  </a:lnTo>
                  <a:lnTo>
                    <a:pt x="16793" y="22359"/>
                  </a:lnTo>
                  <a:lnTo>
                    <a:pt x="16698" y="22265"/>
                  </a:lnTo>
                  <a:lnTo>
                    <a:pt x="16604" y="22170"/>
                  </a:lnTo>
                  <a:lnTo>
                    <a:pt x="16321" y="22170"/>
                  </a:lnTo>
                  <a:lnTo>
                    <a:pt x="15849" y="22453"/>
                  </a:lnTo>
                  <a:lnTo>
                    <a:pt x="14340" y="22831"/>
                  </a:lnTo>
                  <a:lnTo>
                    <a:pt x="14340" y="22925"/>
                  </a:lnTo>
                  <a:lnTo>
                    <a:pt x="14340" y="23019"/>
                  </a:lnTo>
                  <a:lnTo>
                    <a:pt x="14245" y="23114"/>
                  </a:lnTo>
                  <a:lnTo>
                    <a:pt x="14057" y="23019"/>
                  </a:lnTo>
                  <a:lnTo>
                    <a:pt x="13962" y="22925"/>
                  </a:lnTo>
                  <a:lnTo>
                    <a:pt x="13774" y="22925"/>
                  </a:lnTo>
                  <a:lnTo>
                    <a:pt x="13774" y="23208"/>
                  </a:lnTo>
                  <a:lnTo>
                    <a:pt x="13491" y="23114"/>
                  </a:lnTo>
                  <a:lnTo>
                    <a:pt x="13113" y="23114"/>
                  </a:lnTo>
                  <a:lnTo>
                    <a:pt x="12642" y="23208"/>
                  </a:lnTo>
                  <a:lnTo>
                    <a:pt x="12453" y="23302"/>
                  </a:lnTo>
                  <a:lnTo>
                    <a:pt x="12076" y="23208"/>
                  </a:lnTo>
                  <a:lnTo>
                    <a:pt x="11793" y="23114"/>
                  </a:lnTo>
                  <a:lnTo>
                    <a:pt x="11510" y="23585"/>
                  </a:lnTo>
                  <a:lnTo>
                    <a:pt x="11321" y="23397"/>
                  </a:lnTo>
                  <a:lnTo>
                    <a:pt x="11132" y="23302"/>
                  </a:lnTo>
                  <a:lnTo>
                    <a:pt x="10849" y="23302"/>
                  </a:lnTo>
                  <a:lnTo>
                    <a:pt x="10566" y="23397"/>
                  </a:lnTo>
                  <a:lnTo>
                    <a:pt x="10566" y="23302"/>
                  </a:lnTo>
                  <a:lnTo>
                    <a:pt x="10189" y="23302"/>
                  </a:lnTo>
                  <a:lnTo>
                    <a:pt x="9717" y="23491"/>
                  </a:lnTo>
                  <a:lnTo>
                    <a:pt x="9717" y="23302"/>
                  </a:lnTo>
                  <a:lnTo>
                    <a:pt x="9623" y="23491"/>
                  </a:lnTo>
                  <a:lnTo>
                    <a:pt x="9434" y="23680"/>
                  </a:lnTo>
                  <a:lnTo>
                    <a:pt x="9340" y="23585"/>
                  </a:lnTo>
                  <a:lnTo>
                    <a:pt x="9434" y="23585"/>
                  </a:lnTo>
                  <a:lnTo>
                    <a:pt x="9340" y="23491"/>
                  </a:lnTo>
                  <a:lnTo>
                    <a:pt x="9246" y="23491"/>
                  </a:lnTo>
                  <a:lnTo>
                    <a:pt x="9246" y="23585"/>
                  </a:lnTo>
                  <a:lnTo>
                    <a:pt x="9151" y="23491"/>
                  </a:lnTo>
                  <a:lnTo>
                    <a:pt x="8868" y="23680"/>
                  </a:lnTo>
                  <a:lnTo>
                    <a:pt x="8774" y="23680"/>
                  </a:lnTo>
                  <a:lnTo>
                    <a:pt x="8680" y="23491"/>
                  </a:lnTo>
                  <a:lnTo>
                    <a:pt x="8585" y="23585"/>
                  </a:lnTo>
                  <a:lnTo>
                    <a:pt x="8491" y="23585"/>
                  </a:lnTo>
                  <a:lnTo>
                    <a:pt x="8397" y="23491"/>
                  </a:lnTo>
                  <a:lnTo>
                    <a:pt x="8302" y="23491"/>
                  </a:lnTo>
                  <a:lnTo>
                    <a:pt x="8208" y="23302"/>
                  </a:lnTo>
                  <a:lnTo>
                    <a:pt x="8302" y="23114"/>
                  </a:lnTo>
                  <a:lnTo>
                    <a:pt x="8302" y="23114"/>
                  </a:lnTo>
                  <a:lnTo>
                    <a:pt x="8019" y="23208"/>
                  </a:lnTo>
                  <a:lnTo>
                    <a:pt x="7642" y="23208"/>
                  </a:lnTo>
                  <a:lnTo>
                    <a:pt x="7359" y="23302"/>
                  </a:lnTo>
                  <a:lnTo>
                    <a:pt x="7264" y="23302"/>
                  </a:lnTo>
                  <a:lnTo>
                    <a:pt x="7264" y="23397"/>
                  </a:lnTo>
                  <a:lnTo>
                    <a:pt x="7547" y="23397"/>
                  </a:lnTo>
                  <a:lnTo>
                    <a:pt x="7453" y="23491"/>
                  </a:lnTo>
                  <a:lnTo>
                    <a:pt x="7359" y="23491"/>
                  </a:lnTo>
                  <a:lnTo>
                    <a:pt x="7170" y="23680"/>
                  </a:lnTo>
                  <a:lnTo>
                    <a:pt x="6981" y="23397"/>
                  </a:lnTo>
                  <a:lnTo>
                    <a:pt x="6698" y="23208"/>
                  </a:lnTo>
                  <a:lnTo>
                    <a:pt x="6604" y="23114"/>
                  </a:lnTo>
                  <a:lnTo>
                    <a:pt x="6415" y="23208"/>
                  </a:lnTo>
                  <a:lnTo>
                    <a:pt x="6227" y="23302"/>
                  </a:lnTo>
                  <a:lnTo>
                    <a:pt x="6132" y="23491"/>
                  </a:lnTo>
                  <a:lnTo>
                    <a:pt x="6038" y="23491"/>
                  </a:lnTo>
                  <a:lnTo>
                    <a:pt x="6038" y="23397"/>
                  </a:lnTo>
                  <a:lnTo>
                    <a:pt x="6132" y="23208"/>
                  </a:lnTo>
                  <a:lnTo>
                    <a:pt x="5849" y="23302"/>
                  </a:lnTo>
                  <a:lnTo>
                    <a:pt x="5661" y="23397"/>
                  </a:lnTo>
                  <a:lnTo>
                    <a:pt x="5095" y="23208"/>
                  </a:lnTo>
                  <a:lnTo>
                    <a:pt x="4057" y="23019"/>
                  </a:lnTo>
                  <a:lnTo>
                    <a:pt x="2925" y="22831"/>
                  </a:lnTo>
                  <a:lnTo>
                    <a:pt x="2265" y="22831"/>
                  </a:lnTo>
                  <a:lnTo>
                    <a:pt x="2265" y="22642"/>
                  </a:lnTo>
                  <a:lnTo>
                    <a:pt x="1887" y="22642"/>
                  </a:lnTo>
                  <a:lnTo>
                    <a:pt x="1510" y="22548"/>
                  </a:lnTo>
                  <a:lnTo>
                    <a:pt x="944" y="22076"/>
                  </a:lnTo>
                  <a:lnTo>
                    <a:pt x="944" y="21887"/>
                  </a:lnTo>
                  <a:lnTo>
                    <a:pt x="1038" y="21699"/>
                  </a:lnTo>
                  <a:lnTo>
                    <a:pt x="755" y="21699"/>
                  </a:lnTo>
                  <a:lnTo>
                    <a:pt x="472" y="21793"/>
                  </a:lnTo>
                  <a:lnTo>
                    <a:pt x="95" y="22076"/>
                  </a:lnTo>
                  <a:lnTo>
                    <a:pt x="0" y="22265"/>
                  </a:lnTo>
                  <a:lnTo>
                    <a:pt x="0" y="22359"/>
                  </a:lnTo>
                  <a:lnTo>
                    <a:pt x="283" y="22453"/>
                  </a:lnTo>
                  <a:lnTo>
                    <a:pt x="189" y="22548"/>
                  </a:lnTo>
                  <a:lnTo>
                    <a:pt x="95" y="22453"/>
                  </a:lnTo>
                  <a:lnTo>
                    <a:pt x="95" y="22642"/>
                  </a:lnTo>
                  <a:lnTo>
                    <a:pt x="283" y="22642"/>
                  </a:lnTo>
                  <a:lnTo>
                    <a:pt x="566" y="22736"/>
                  </a:lnTo>
                  <a:lnTo>
                    <a:pt x="472" y="22831"/>
                  </a:lnTo>
                  <a:lnTo>
                    <a:pt x="472" y="22925"/>
                  </a:lnTo>
                  <a:lnTo>
                    <a:pt x="661" y="22736"/>
                  </a:lnTo>
                  <a:lnTo>
                    <a:pt x="755" y="22925"/>
                  </a:lnTo>
                  <a:lnTo>
                    <a:pt x="755" y="23019"/>
                  </a:lnTo>
                  <a:lnTo>
                    <a:pt x="661" y="23019"/>
                  </a:lnTo>
                  <a:lnTo>
                    <a:pt x="944" y="23114"/>
                  </a:lnTo>
                  <a:lnTo>
                    <a:pt x="1132" y="23208"/>
                  </a:lnTo>
                  <a:lnTo>
                    <a:pt x="1604" y="23397"/>
                  </a:lnTo>
                  <a:lnTo>
                    <a:pt x="1510" y="23491"/>
                  </a:lnTo>
                  <a:lnTo>
                    <a:pt x="1510" y="23585"/>
                  </a:lnTo>
                  <a:lnTo>
                    <a:pt x="1793" y="23680"/>
                  </a:lnTo>
                  <a:lnTo>
                    <a:pt x="2170" y="23774"/>
                  </a:lnTo>
                  <a:lnTo>
                    <a:pt x="2453" y="23774"/>
                  </a:lnTo>
                  <a:lnTo>
                    <a:pt x="2359" y="23868"/>
                  </a:lnTo>
                  <a:lnTo>
                    <a:pt x="2642" y="24057"/>
                  </a:lnTo>
                  <a:lnTo>
                    <a:pt x="2736" y="23868"/>
                  </a:lnTo>
                  <a:lnTo>
                    <a:pt x="3019" y="23680"/>
                  </a:lnTo>
                  <a:lnTo>
                    <a:pt x="2925" y="23963"/>
                  </a:lnTo>
                  <a:lnTo>
                    <a:pt x="2831" y="24151"/>
                  </a:lnTo>
                  <a:lnTo>
                    <a:pt x="3114" y="23868"/>
                  </a:lnTo>
                  <a:lnTo>
                    <a:pt x="3208" y="24151"/>
                  </a:lnTo>
                  <a:lnTo>
                    <a:pt x="3302" y="23963"/>
                  </a:lnTo>
                  <a:lnTo>
                    <a:pt x="3491" y="24057"/>
                  </a:lnTo>
                  <a:lnTo>
                    <a:pt x="3585" y="24340"/>
                  </a:lnTo>
                  <a:lnTo>
                    <a:pt x="3680" y="24246"/>
                  </a:lnTo>
                  <a:lnTo>
                    <a:pt x="3774" y="24057"/>
                  </a:lnTo>
                  <a:lnTo>
                    <a:pt x="3868" y="24151"/>
                  </a:lnTo>
                  <a:lnTo>
                    <a:pt x="3868" y="24340"/>
                  </a:lnTo>
                  <a:lnTo>
                    <a:pt x="4434" y="24151"/>
                  </a:lnTo>
                  <a:lnTo>
                    <a:pt x="4717" y="24057"/>
                  </a:lnTo>
                  <a:lnTo>
                    <a:pt x="4812" y="24151"/>
                  </a:lnTo>
                  <a:lnTo>
                    <a:pt x="4812" y="23868"/>
                  </a:lnTo>
                  <a:lnTo>
                    <a:pt x="5000" y="23774"/>
                  </a:lnTo>
                  <a:lnTo>
                    <a:pt x="5000" y="23868"/>
                  </a:lnTo>
                  <a:lnTo>
                    <a:pt x="4906" y="24057"/>
                  </a:lnTo>
                  <a:lnTo>
                    <a:pt x="5095" y="23963"/>
                  </a:lnTo>
                  <a:lnTo>
                    <a:pt x="5378" y="23963"/>
                  </a:lnTo>
                  <a:lnTo>
                    <a:pt x="5378" y="24151"/>
                  </a:lnTo>
                  <a:lnTo>
                    <a:pt x="5000" y="24151"/>
                  </a:lnTo>
                  <a:lnTo>
                    <a:pt x="5095" y="24246"/>
                  </a:lnTo>
                  <a:lnTo>
                    <a:pt x="5000" y="24246"/>
                  </a:lnTo>
                  <a:lnTo>
                    <a:pt x="5000" y="24434"/>
                  </a:lnTo>
                  <a:lnTo>
                    <a:pt x="5378" y="24434"/>
                  </a:lnTo>
                  <a:lnTo>
                    <a:pt x="5566" y="24246"/>
                  </a:lnTo>
                  <a:lnTo>
                    <a:pt x="5944" y="24340"/>
                  </a:lnTo>
                  <a:lnTo>
                    <a:pt x="6415" y="24340"/>
                  </a:lnTo>
                  <a:lnTo>
                    <a:pt x="6321" y="24434"/>
                  </a:lnTo>
                  <a:lnTo>
                    <a:pt x="6510" y="24434"/>
                  </a:lnTo>
                  <a:lnTo>
                    <a:pt x="6604" y="24340"/>
                  </a:lnTo>
                  <a:lnTo>
                    <a:pt x="6604" y="24246"/>
                  </a:lnTo>
                  <a:lnTo>
                    <a:pt x="6793" y="24340"/>
                  </a:lnTo>
                  <a:lnTo>
                    <a:pt x="6604" y="24434"/>
                  </a:lnTo>
                  <a:lnTo>
                    <a:pt x="6793" y="24434"/>
                  </a:lnTo>
                  <a:lnTo>
                    <a:pt x="6887" y="24340"/>
                  </a:lnTo>
                  <a:lnTo>
                    <a:pt x="6981" y="24434"/>
                  </a:lnTo>
                  <a:lnTo>
                    <a:pt x="7264" y="24434"/>
                  </a:lnTo>
                  <a:lnTo>
                    <a:pt x="7925" y="24623"/>
                  </a:lnTo>
                  <a:lnTo>
                    <a:pt x="8680" y="24623"/>
                  </a:lnTo>
                  <a:lnTo>
                    <a:pt x="9057" y="24529"/>
                  </a:lnTo>
                  <a:lnTo>
                    <a:pt x="9529" y="24529"/>
                  </a:lnTo>
                  <a:lnTo>
                    <a:pt x="10000" y="24623"/>
                  </a:lnTo>
                  <a:lnTo>
                    <a:pt x="10566" y="24717"/>
                  </a:lnTo>
                  <a:lnTo>
                    <a:pt x="11415" y="24623"/>
                  </a:lnTo>
                  <a:lnTo>
                    <a:pt x="12359" y="24529"/>
                  </a:lnTo>
                  <a:lnTo>
                    <a:pt x="12830" y="24340"/>
                  </a:lnTo>
                  <a:lnTo>
                    <a:pt x="12925" y="24529"/>
                  </a:lnTo>
                  <a:lnTo>
                    <a:pt x="13019" y="24340"/>
                  </a:lnTo>
                  <a:lnTo>
                    <a:pt x="13113" y="24529"/>
                  </a:lnTo>
                  <a:lnTo>
                    <a:pt x="13208" y="24434"/>
                  </a:lnTo>
                  <a:lnTo>
                    <a:pt x="13113" y="24340"/>
                  </a:lnTo>
                  <a:lnTo>
                    <a:pt x="13962" y="24340"/>
                  </a:lnTo>
                  <a:lnTo>
                    <a:pt x="13962" y="24434"/>
                  </a:lnTo>
                  <a:lnTo>
                    <a:pt x="13962" y="24529"/>
                  </a:lnTo>
                  <a:lnTo>
                    <a:pt x="14717" y="24246"/>
                  </a:lnTo>
                  <a:lnTo>
                    <a:pt x="15566" y="24057"/>
                  </a:lnTo>
                  <a:lnTo>
                    <a:pt x="15378" y="23963"/>
                  </a:lnTo>
                  <a:lnTo>
                    <a:pt x="15472" y="23868"/>
                  </a:lnTo>
                  <a:lnTo>
                    <a:pt x="15566" y="23963"/>
                  </a:lnTo>
                  <a:lnTo>
                    <a:pt x="15472" y="23774"/>
                  </a:lnTo>
                  <a:lnTo>
                    <a:pt x="15661" y="23868"/>
                  </a:lnTo>
                  <a:lnTo>
                    <a:pt x="15566" y="24057"/>
                  </a:lnTo>
                  <a:lnTo>
                    <a:pt x="16038" y="23963"/>
                  </a:lnTo>
                  <a:lnTo>
                    <a:pt x="16698" y="23680"/>
                  </a:lnTo>
                  <a:lnTo>
                    <a:pt x="17264" y="23397"/>
                  </a:lnTo>
                  <a:lnTo>
                    <a:pt x="17453" y="23208"/>
                  </a:lnTo>
                  <a:lnTo>
                    <a:pt x="17547" y="23019"/>
                  </a:lnTo>
                  <a:lnTo>
                    <a:pt x="17736" y="23114"/>
                  </a:lnTo>
                  <a:lnTo>
                    <a:pt x="17830" y="23114"/>
                  </a:lnTo>
                  <a:lnTo>
                    <a:pt x="18019" y="23019"/>
                  </a:lnTo>
                  <a:lnTo>
                    <a:pt x="18208" y="22736"/>
                  </a:lnTo>
                  <a:lnTo>
                    <a:pt x="18302" y="22548"/>
                  </a:lnTo>
                  <a:lnTo>
                    <a:pt x="18868" y="22359"/>
                  </a:lnTo>
                  <a:lnTo>
                    <a:pt x="19623" y="22076"/>
                  </a:lnTo>
                  <a:lnTo>
                    <a:pt x="20189" y="21699"/>
                  </a:lnTo>
                  <a:lnTo>
                    <a:pt x="20849" y="21227"/>
                  </a:lnTo>
                  <a:lnTo>
                    <a:pt x="21321" y="20755"/>
                  </a:lnTo>
                  <a:lnTo>
                    <a:pt x="21510" y="20472"/>
                  </a:lnTo>
                  <a:lnTo>
                    <a:pt x="22170" y="19906"/>
                  </a:lnTo>
                  <a:lnTo>
                    <a:pt x="22736" y="19435"/>
                  </a:lnTo>
                  <a:lnTo>
                    <a:pt x="23113" y="18963"/>
                  </a:lnTo>
                  <a:lnTo>
                    <a:pt x="23302" y="18585"/>
                  </a:lnTo>
                  <a:lnTo>
                    <a:pt x="23396" y="18774"/>
                  </a:lnTo>
                  <a:lnTo>
                    <a:pt x="23585" y="18397"/>
                  </a:lnTo>
                  <a:lnTo>
                    <a:pt x="23774" y="18114"/>
                  </a:lnTo>
                  <a:lnTo>
                    <a:pt x="24057" y="17736"/>
                  </a:lnTo>
                  <a:lnTo>
                    <a:pt x="24245" y="17453"/>
                  </a:lnTo>
                  <a:lnTo>
                    <a:pt x="24340" y="17453"/>
                  </a:lnTo>
                  <a:lnTo>
                    <a:pt x="24434" y="17359"/>
                  </a:lnTo>
                  <a:lnTo>
                    <a:pt x="24623" y="16982"/>
                  </a:lnTo>
                  <a:lnTo>
                    <a:pt x="25189" y="16227"/>
                  </a:lnTo>
                  <a:lnTo>
                    <a:pt x="25566" y="15661"/>
                  </a:lnTo>
                  <a:lnTo>
                    <a:pt x="25943" y="15189"/>
                  </a:lnTo>
                  <a:lnTo>
                    <a:pt x="26226" y="14529"/>
                  </a:lnTo>
                  <a:lnTo>
                    <a:pt x="26509" y="13680"/>
                  </a:lnTo>
                  <a:lnTo>
                    <a:pt x="26604" y="13869"/>
                  </a:lnTo>
                  <a:lnTo>
                    <a:pt x="26604" y="13586"/>
                  </a:lnTo>
                  <a:lnTo>
                    <a:pt x="26698" y="13303"/>
                  </a:lnTo>
                  <a:lnTo>
                    <a:pt x="26792" y="13303"/>
                  </a:lnTo>
                  <a:lnTo>
                    <a:pt x="26887" y="13397"/>
                  </a:lnTo>
                  <a:lnTo>
                    <a:pt x="27170" y="12831"/>
                  </a:lnTo>
                  <a:lnTo>
                    <a:pt x="27264" y="12548"/>
                  </a:lnTo>
                  <a:lnTo>
                    <a:pt x="27264" y="12454"/>
                  </a:lnTo>
                  <a:lnTo>
                    <a:pt x="26981" y="12076"/>
                  </a:lnTo>
                  <a:lnTo>
                    <a:pt x="27075" y="12171"/>
                  </a:lnTo>
                  <a:lnTo>
                    <a:pt x="27170" y="12076"/>
                  </a:lnTo>
                  <a:lnTo>
                    <a:pt x="27358" y="12076"/>
                  </a:lnTo>
                  <a:lnTo>
                    <a:pt x="27453" y="12171"/>
                  </a:lnTo>
                  <a:lnTo>
                    <a:pt x="27453" y="11982"/>
                  </a:lnTo>
                  <a:lnTo>
                    <a:pt x="27547" y="11793"/>
                  </a:lnTo>
                  <a:lnTo>
                    <a:pt x="27641" y="11793"/>
                  </a:lnTo>
                  <a:lnTo>
                    <a:pt x="27547" y="11510"/>
                  </a:lnTo>
                  <a:lnTo>
                    <a:pt x="27641" y="11133"/>
                  </a:lnTo>
                  <a:lnTo>
                    <a:pt x="27830" y="10755"/>
                  </a:lnTo>
                  <a:lnTo>
                    <a:pt x="27924" y="10661"/>
                  </a:lnTo>
                  <a:lnTo>
                    <a:pt x="28113" y="10661"/>
                  </a:lnTo>
                  <a:lnTo>
                    <a:pt x="28019" y="10378"/>
                  </a:lnTo>
                  <a:lnTo>
                    <a:pt x="28019" y="10284"/>
                  </a:lnTo>
                  <a:lnTo>
                    <a:pt x="28019" y="10095"/>
                  </a:lnTo>
                  <a:lnTo>
                    <a:pt x="28113" y="10284"/>
                  </a:lnTo>
                  <a:lnTo>
                    <a:pt x="28208" y="10001"/>
                  </a:lnTo>
                  <a:lnTo>
                    <a:pt x="28019" y="10001"/>
                  </a:lnTo>
                  <a:lnTo>
                    <a:pt x="27924" y="9906"/>
                  </a:lnTo>
                  <a:lnTo>
                    <a:pt x="28113" y="9718"/>
                  </a:lnTo>
                  <a:lnTo>
                    <a:pt x="28208" y="9718"/>
                  </a:lnTo>
                  <a:lnTo>
                    <a:pt x="28113" y="9529"/>
                  </a:lnTo>
                  <a:lnTo>
                    <a:pt x="28396" y="9529"/>
                  </a:lnTo>
                  <a:lnTo>
                    <a:pt x="28302" y="9057"/>
                  </a:lnTo>
                  <a:lnTo>
                    <a:pt x="28396" y="9057"/>
                  </a:lnTo>
                  <a:lnTo>
                    <a:pt x="28396" y="8963"/>
                  </a:lnTo>
                  <a:lnTo>
                    <a:pt x="28396" y="8774"/>
                  </a:lnTo>
                  <a:lnTo>
                    <a:pt x="28491" y="8491"/>
                  </a:lnTo>
                  <a:lnTo>
                    <a:pt x="28585" y="8114"/>
                  </a:lnTo>
                  <a:lnTo>
                    <a:pt x="28774" y="8303"/>
                  </a:lnTo>
                  <a:lnTo>
                    <a:pt x="28962" y="7454"/>
                  </a:lnTo>
                  <a:lnTo>
                    <a:pt x="29057" y="6699"/>
                  </a:lnTo>
                  <a:lnTo>
                    <a:pt x="29245" y="5661"/>
                  </a:lnTo>
                  <a:lnTo>
                    <a:pt x="29340" y="4718"/>
                  </a:lnTo>
                  <a:lnTo>
                    <a:pt x="29340" y="4341"/>
                  </a:lnTo>
                  <a:lnTo>
                    <a:pt x="29057" y="4435"/>
                  </a:lnTo>
                  <a:lnTo>
                    <a:pt x="28962" y="4435"/>
                  </a:lnTo>
                  <a:lnTo>
                    <a:pt x="28962" y="4246"/>
                  </a:lnTo>
                  <a:lnTo>
                    <a:pt x="29151" y="4341"/>
                  </a:lnTo>
                  <a:lnTo>
                    <a:pt x="29245" y="4152"/>
                  </a:lnTo>
                  <a:lnTo>
                    <a:pt x="29151" y="4152"/>
                  </a:lnTo>
                  <a:lnTo>
                    <a:pt x="29057" y="3963"/>
                  </a:lnTo>
                  <a:lnTo>
                    <a:pt x="28962" y="3680"/>
                  </a:lnTo>
                  <a:lnTo>
                    <a:pt x="28962" y="3680"/>
                  </a:lnTo>
                  <a:lnTo>
                    <a:pt x="29245" y="3774"/>
                  </a:lnTo>
                  <a:lnTo>
                    <a:pt x="29057" y="3586"/>
                  </a:lnTo>
                  <a:lnTo>
                    <a:pt x="29057" y="3397"/>
                  </a:lnTo>
                  <a:lnTo>
                    <a:pt x="29245" y="3586"/>
                  </a:lnTo>
                  <a:lnTo>
                    <a:pt x="29245" y="3491"/>
                  </a:lnTo>
                  <a:lnTo>
                    <a:pt x="29434" y="3114"/>
                  </a:lnTo>
                  <a:lnTo>
                    <a:pt x="29245" y="2925"/>
                  </a:lnTo>
                  <a:lnTo>
                    <a:pt x="28962" y="2642"/>
                  </a:lnTo>
                  <a:lnTo>
                    <a:pt x="28962" y="2642"/>
                  </a:lnTo>
                  <a:lnTo>
                    <a:pt x="29245" y="2831"/>
                  </a:lnTo>
                  <a:lnTo>
                    <a:pt x="29340" y="2737"/>
                  </a:lnTo>
                  <a:lnTo>
                    <a:pt x="29434" y="2359"/>
                  </a:lnTo>
                  <a:lnTo>
                    <a:pt x="29434" y="2265"/>
                  </a:lnTo>
                  <a:lnTo>
                    <a:pt x="29434" y="2171"/>
                  </a:lnTo>
                  <a:lnTo>
                    <a:pt x="29340" y="2171"/>
                  </a:lnTo>
                  <a:lnTo>
                    <a:pt x="28774" y="944"/>
                  </a:lnTo>
                  <a:lnTo>
                    <a:pt x="28962" y="661"/>
                  </a:lnTo>
                  <a:lnTo>
                    <a:pt x="29057" y="473"/>
                  </a:lnTo>
                  <a:lnTo>
                    <a:pt x="29151" y="473"/>
                  </a:lnTo>
                  <a:lnTo>
                    <a:pt x="28868" y="190"/>
                  </a:lnTo>
                  <a:lnTo>
                    <a:pt x="29057" y="190"/>
                  </a:lnTo>
                  <a:lnTo>
                    <a:pt x="289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p:nvPr/>
          </p:nvSpPr>
          <p:spPr>
            <a:xfrm rot="12330139">
              <a:off x="6084332" y="1976698"/>
              <a:ext cx="158880" cy="152285"/>
            </a:xfrm>
            <a:custGeom>
              <a:avLst/>
              <a:gdLst/>
              <a:ahLst/>
              <a:cxnLst/>
              <a:rect l="l" t="t" r="r" b="b"/>
              <a:pathLst>
                <a:path w="6793" h="6511" extrusionOk="0">
                  <a:moveTo>
                    <a:pt x="1038" y="6416"/>
                  </a:moveTo>
                  <a:lnTo>
                    <a:pt x="1038" y="6463"/>
                  </a:lnTo>
                  <a:lnTo>
                    <a:pt x="1038" y="6463"/>
                  </a:lnTo>
                  <a:lnTo>
                    <a:pt x="943" y="6416"/>
                  </a:lnTo>
                  <a:close/>
                  <a:moveTo>
                    <a:pt x="2641" y="1"/>
                  </a:moveTo>
                  <a:lnTo>
                    <a:pt x="2641" y="190"/>
                  </a:lnTo>
                  <a:lnTo>
                    <a:pt x="2641" y="473"/>
                  </a:lnTo>
                  <a:lnTo>
                    <a:pt x="2641" y="567"/>
                  </a:lnTo>
                  <a:lnTo>
                    <a:pt x="2547" y="284"/>
                  </a:lnTo>
                  <a:lnTo>
                    <a:pt x="2547" y="756"/>
                  </a:lnTo>
                  <a:lnTo>
                    <a:pt x="2453" y="284"/>
                  </a:lnTo>
                  <a:lnTo>
                    <a:pt x="2453" y="473"/>
                  </a:lnTo>
                  <a:lnTo>
                    <a:pt x="2453" y="661"/>
                  </a:lnTo>
                  <a:lnTo>
                    <a:pt x="2075" y="1227"/>
                  </a:lnTo>
                  <a:lnTo>
                    <a:pt x="1509" y="2171"/>
                  </a:lnTo>
                  <a:lnTo>
                    <a:pt x="849" y="3114"/>
                  </a:lnTo>
                  <a:lnTo>
                    <a:pt x="377" y="3774"/>
                  </a:lnTo>
                  <a:lnTo>
                    <a:pt x="283" y="4152"/>
                  </a:lnTo>
                  <a:lnTo>
                    <a:pt x="472" y="4246"/>
                  </a:lnTo>
                  <a:lnTo>
                    <a:pt x="472" y="4340"/>
                  </a:lnTo>
                  <a:lnTo>
                    <a:pt x="377" y="4435"/>
                  </a:lnTo>
                  <a:lnTo>
                    <a:pt x="283" y="4435"/>
                  </a:lnTo>
                  <a:lnTo>
                    <a:pt x="566" y="4529"/>
                  </a:lnTo>
                  <a:lnTo>
                    <a:pt x="472" y="4435"/>
                  </a:lnTo>
                  <a:lnTo>
                    <a:pt x="566" y="4435"/>
                  </a:lnTo>
                  <a:lnTo>
                    <a:pt x="849" y="4623"/>
                  </a:lnTo>
                  <a:lnTo>
                    <a:pt x="566" y="4623"/>
                  </a:lnTo>
                  <a:lnTo>
                    <a:pt x="472" y="4812"/>
                  </a:lnTo>
                  <a:lnTo>
                    <a:pt x="377" y="5284"/>
                  </a:lnTo>
                  <a:lnTo>
                    <a:pt x="283" y="5944"/>
                  </a:lnTo>
                  <a:lnTo>
                    <a:pt x="189" y="6133"/>
                  </a:lnTo>
                  <a:lnTo>
                    <a:pt x="0" y="6227"/>
                  </a:lnTo>
                  <a:lnTo>
                    <a:pt x="566" y="6416"/>
                  </a:lnTo>
                  <a:lnTo>
                    <a:pt x="1038" y="6494"/>
                  </a:lnTo>
                  <a:lnTo>
                    <a:pt x="1038" y="6494"/>
                  </a:lnTo>
                  <a:lnTo>
                    <a:pt x="1038" y="6510"/>
                  </a:lnTo>
                  <a:lnTo>
                    <a:pt x="1051" y="6497"/>
                  </a:lnTo>
                  <a:lnTo>
                    <a:pt x="1051" y="6497"/>
                  </a:lnTo>
                  <a:lnTo>
                    <a:pt x="1132" y="6510"/>
                  </a:lnTo>
                  <a:lnTo>
                    <a:pt x="1069" y="6479"/>
                  </a:lnTo>
                  <a:lnTo>
                    <a:pt x="1069" y="6479"/>
                  </a:lnTo>
                  <a:lnTo>
                    <a:pt x="1132" y="6416"/>
                  </a:lnTo>
                  <a:lnTo>
                    <a:pt x="1226" y="6133"/>
                  </a:lnTo>
                  <a:lnTo>
                    <a:pt x="1226" y="5944"/>
                  </a:lnTo>
                  <a:lnTo>
                    <a:pt x="1038" y="5755"/>
                  </a:lnTo>
                  <a:lnTo>
                    <a:pt x="1415" y="5755"/>
                  </a:lnTo>
                  <a:lnTo>
                    <a:pt x="1321" y="5661"/>
                  </a:lnTo>
                  <a:lnTo>
                    <a:pt x="1415" y="5661"/>
                  </a:lnTo>
                  <a:lnTo>
                    <a:pt x="1604" y="5755"/>
                  </a:lnTo>
                  <a:lnTo>
                    <a:pt x="1415" y="5567"/>
                  </a:lnTo>
                  <a:lnTo>
                    <a:pt x="1038" y="5189"/>
                  </a:lnTo>
                  <a:lnTo>
                    <a:pt x="1226" y="5284"/>
                  </a:lnTo>
                  <a:lnTo>
                    <a:pt x="1604" y="5378"/>
                  </a:lnTo>
                  <a:lnTo>
                    <a:pt x="2264" y="3491"/>
                  </a:lnTo>
                  <a:lnTo>
                    <a:pt x="3019" y="1605"/>
                  </a:lnTo>
                  <a:lnTo>
                    <a:pt x="3019" y="1888"/>
                  </a:lnTo>
                  <a:lnTo>
                    <a:pt x="3113" y="1699"/>
                  </a:lnTo>
                  <a:lnTo>
                    <a:pt x="3113" y="1888"/>
                  </a:lnTo>
                  <a:lnTo>
                    <a:pt x="3302" y="1699"/>
                  </a:lnTo>
                  <a:lnTo>
                    <a:pt x="3208" y="1888"/>
                  </a:lnTo>
                  <a:lnTo>
                    <a:pt x="3302" y="1982"/>
                  </a:lnTo>
                  <a:lnTo>
                    <a:pt x="3585" y="2076"/>
                  </a:lnTo>
                  <a:lnTo>
                    <a:pt x="3962" y="2171"/>
                  </a:lnTo>
                  <a:lnTo>
                    <a:pt x="4340" y="1982"/>
                  </a:lnTo>
                  <a:lnTo>
                    <a:pt x="4151" y="2171"/>
                  </a:lnTo>
                  <a:lnTo>
                    <a:pt x="4151" y="2359"/>
                  </a:lnTo>
                  <a:lnTo>
                    <a:pt x="4151" y="2454"/>
                  </a:lnTo>
                  <a:lnTo>
                    <a:pt x="4245" y="2548"/>
                  </a:lnTo>
                  <a:lnTo>
                    <a:pt x="4623" y="2548"/>
                  </a:lnTo>
                  <a:lnTo>
                    <a:pt x="4811" y="2359"/>
                  </a:lnTo>
                  <a:lnTo>
                    <a:pt x="5000" y="2642"/>
                  </a:lnTo>
                  <a:lnTo>
                    <a:pt x="5283" y="3020"/>
                  </a:lnTo>
                  <a:lnTo>
                    <a:pt x="5755" y="3208"/>
                  </a:lnTo>
                  <a:lnTo>
                    <a:pt x="6132" y="3208"/>
                  </a:lnTo>
                  <a:lnTo>
                    <a:pt x="6038" y="3397"/>
                  </a:lnTo>
                  <a:lnTo>
                    <a:pt x="6038" y="3586"/>
                  </a:lnTo>
                  <a:lnTo>
                    <a:pt x="6132" y="3680"/>
                  </a:lnTo>
                  <a:lnTo>
                    <a:pt x="6321" y="3680"/>
                  </a:lnTo>
                  <a:lnTo>
                    <a:pt x="6698" y="3586"/>
                  </a:lnTo>
                  <a:lnTo>
                    <a:pt x="6698" y="3869"/>
                  </a:lnTo>
                  <a:lnTo>
                    <a:pt x="6509" y="3963"/>
                  </a:lnTo>
                  <a:lnTo>
                    <a:pt x="6509" y="3963"/>
                  </a:lnTo>
                  <a:lnTo>
                    <a:pt x="6792" y="3869"/>
                  </a:lnTo>
                  <a:lnTo>
                    <a:pt x="6792" y="3491"/>
                  </a:lnTo>
                  <a:lnTo>
                    <a:pt x="6698" y="3397"/>
                  </a:lnTo>
                  <a:lnTo>
                    <a:pt x="6509" y="3586"/>
                  </a:lnTo>
                  <a:lnTo>
                    <a:pt x="6509" y="3586"/>
                  </a:lnTo>
                  <a:lnTo>
                    <a:pt x="6604" y="3303"/>
                  </a:lnTo>
                  <a:lnTo>
                    <a:pt x="6604" y="3114"/>
                  </a:lnTo>
                  <a:lnTo>
                    <a:pt x="6509" y="3020"/>
                  </a:lnTo>
                  <a:lnTo>
                    <a:pt x="6226" y="3020"/>
                  </a:lnTo>
                  <a:lnTo>
                    <a:pt x="5849" y="3114"/>
                  </a:lnTo>
                  <a:lnTo>
                    <a:pt x="5849" y="3114"/>
                  </a:lnTo>
                  <a:lnTo>
                    <a:pt x="5943" y="2831"/>
                  </a:lnTo>
                  <a:lnTo>
                    <a:pt x="5943" y="2925"/>
                  </a:lnTo>
                  <a:lnTo>
                    <a:pt x="6132" y="2548"/>
                  </a:lnTo>
                  <a:lnTo>
                    <a:pt x="5660" y="2359"/>
                  </a:lnTo>
                  <a:lnTo>
                    <a:pt x="5283" y="2171"/>
                  </a:lnTo>
                  <a:lnTo>
                    <a:pt x="4906" y="2171"/>
                  </a:lnTo>
                  <a:lnTo>
                    <a:pt x="4906" y="1699"/>
                  </a:lnTo>
                  <a:lnTo>
                    <a:pt x="5094" y="1322"/>
                  </a:lnTo>
                  <a:lnTo>
                    <a:pt x="4717" y="1605"/>
                  </a:lnTo>
                  <a:lnTo>
                    <a:pt x="4811" y="1322"/>
                  </a:lnTo>
                  <a:lnTo>
                    <a:pt x="4811" y="1322"/>
                  </a:lnTo>
                  <a:lnTo>
                    <a:pt x="4717" y="1416"/>
                  </a:lnTo>
                  <a:lnTo>
                    <a:pt x="4434" y="1605"/>
                  </a:lnTo>
                  <a:lnTo>
                    <a:pt x="4623" y="1322"/>
                  </a:lnTo>
                  <a:lnTo>
                    <a:pt x="4623" y="1227"/>
                  </a:lnTo>
                  <a:lnTo>
                    <a:pt x="4528" y="1133"/>
                  </a:lnTo>
                  <a:lnTo>
                    <a:pt x="4340" y="1322"/>
                  </a:lnTo>
                  <a:lnTo>
                    <a:pt x="4340" y="1510"/>
                  </a:lnTo>
                  <a:lnTo>
                    <a:pt x="4245" y="1322"/>
                  </a:lnTo>
                  <a:lnTo>
                    <a:pt x="4151" y="1227"/>
                  </a:lnTo>
                  <a:lnTo>
                    <a:pt x="3868" y="944"/>
                  </a:lnTo>
                  <a:lnTo>
                    <a:pt x="3208" y="567"/>
                  </a:lnTo>
                  <a:lnTo>
                    <a:pt x="2925" y="378"/>
                  </a:lnTo>
                  <a:lnTo>
                    <a:pt x="2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11"/>
          <p:cNvSpPr/>
          <p:nvPr/>
        </p:nvSpPr>
        <p:spPr>
          <a:xfrm>
            <a:off x="3516959" y="3066203"/>
            <a:ext cx="2392052" cy="363976"/>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ángulo 1"/>
          <p:cNvSpPr/>
          <p:nvPr/>
        </p:nvSpPr>
        <p:spPr>
          <a:xfrm>
            <a:off x="281970" y="4529922"/>
            <a:ext cx="8862030" cy="553998"/>
          </a:xfrm>
          <a:prstGeom prst="rect">
            <a:avLst/>
          </a:prstGeom>
        </p:spPr>
        <p:txBody>
          <a:bodyPr wrap="square">
            <a:spAutoFit/>
          </a:bodyPr>
          <a:lstStyle/>
          <a:p>
            <a:r>
              <a:rPr lang="es-MX" sz="600" dirty="0">
                <a:solidFill>
                  <a:schemeClr val="bg1"/>
                </a:solidFill>
              </a:rPr>
              <a:t>01010101 01101110 00100000 01110011 01110101 01100101 11000011 10110001 01101111 00100000 01101110 01101111 00100000 01110011 01100101 00100000 01101000 01100001 01100011 01100101 00100000 01110010 01100101 01100001 01101100 01101001 01100100 01100001 01100100 00100000 01110000 01101111 01110010 00100000 01100001 01110010 01110100 01100101 00100000 01100100 01100101 00100000 01101101 01100001 01100111 01101001 01100001 00101100 00100000 01101110 01100101 01100011 01100101 01110011 01101001 01110100 01100001 00100000 01110011 01110101 01100100 01101111 01110010 00101100 00100000 01100100 01100101 01110100 01100101 01110010 01101101 01101001 01101110 01100001 01100011 01101001 11000011 10110011 01101110 00100000 01111001 00100000 01110100 01110010 01100001 01100010 01100001 01101010 01101111 00100000 01100100 01110101 01110010 01101111 00100000 00101101 00100000 01000011 01101111 01101100 01101001 01101110 00100000 01010000 01101111 01110111 01100101 01101100 01101100</a:t>
            </a:r>
          </a:p>
        </p:txBody>
      </p:sp>
      <p:pic>
        <p:nvPicPr>
          <p:cNvPr id="11" name="Imagen 10">
            <a:extLst>
              <a:ext uri="{FF2B5EF4-FFF2-40B4-BE49-F238E27FC236}">
                <a16:creationId xmlns:a16="http://schemas.microsoft.com/office/drawing/2014/main" id="{08BECE69-8F8A-B158-3E1D-3F033D5A9070}"/>
              </a:ext>
            </a:extLst>
          </p:cNvPr>
          <p:cNvPicPr>
            <a:picLocks noChangeAspect="1"/>
          </p:cNvPicPr>
          <p:nvPr/>
        </p:nvPicPr>
        <p:blipFill>
          <a:blip r:embed="rId3"/>
          <a:stretch>
            <a:fillRect/>
          </a:stretch>
        </p:blipFill>
        <p:spPr>
          <a:xfrm>
            <a:off x="147233" y="89746"/>
            <a:ext cx="3246895" cy="33404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58479" y="1991850"/>
            <a:ext cx="9027042" cy="26454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1.</a:t>
            </a:r>
            <a:endParaRPr sz="6000" dirty="0"/>
          </a:p>
          <a:p>
            <a:pPr marL="0" lvl="0" indent="0" algn="ctr" rtl="0">
              <a:spcBef>
                <a:spcPts val="0"/>
              </a:spcBef>
              <a:spcAft>
                <a:spcPts val="0"/>
              </a:spcAft>
              <a:buNone/>
            </a:pPr>
            <a:endParaRPr dirty="0"/>
          </a:p>
          <a:p>
            <a:pPr lvl="0"/>
            <a:r>
              <a:rPr lang="es-ES" sz="4800" dirty="0">
                <a:solidFill>
                  <a:srgbClr val="FFFFFF"/>
                </a:solidFill>
                <a:latin typeface="Sniglet"/>
                <a:ea typeface="Sniglet"/>
                <a:cs typeface="Sniglet"/>
                <a:sym typeface="Sniglet"/>
              </a:rPr>
              <a:t>Android Studio y Estructura Base (MVVM).</a:t>
            </a:r>
            <a:r>
              <a:rPr lang="es-MX" sz="4800" dirty="0">
                <a:solidFill>
                  <a:srgbClr val="FFFFFF"/>
                </a:solidFill>
                <a:latin typeface="Sniglet"/>
                <a:ea typeface="Sniglet"/>
                <a:cs typeface="Sniglet"/>
                <a:sym typeface="Sniglet"/>
              </a:rPr>
              <a:t> </a:t>
            </a:r>
            <a:br>
              <a:rPr lang="es-MX" sz="4800" dirty="0">
                <a:solidFill>
                  <a:srgbClr val="FFFFFF"/>
                </a:solidFill>
                <a:latin typeface="Sniglet"/>
                <a:ea typeface="Sniglet"/>
                <a:cs typeface="Sniglet"/>
                <a:sym typeface="Sniglet"/>
              </a:rPr>
            </a:br>
            <a:endParaRPr dirty="0"/>
          </a:p>
        </p:txBody>
      </p:sp>
      <p:sp>
        <p:nvSpPr>
          <p:cNvPr id="83" name="Google Shape;83;p14"/>
          <p:cNvSpPr/>
          <p:nvPr/>
        </p:nvSpPr>
        <p:spPr>
          <a:xfrm>
            <a:off x="3617075" y="256025"/>
            <a:ext cx="1824693" cy="1702276"/>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a:t>
            </a:fld>
            <a:endParaRPr/>
          </a:p>
        </p:txBody>
      </p:sp>
      <p:pic>
        <p:nvPicPr>
          <p:cNvPr id="2" name="Imagen 1">
            <a:extLst>
              <a:ext uri="{FF2B5EF4-FFF2-40B4-BE49-F238E27FC236}">
                <a16:creationId xmlns:a16="http://schemas.microsoft.com/office/drawing/2014/main" id="{6878DE9E-0468-7F50-C986-9BABEB7CA16E}"/>
              </a:ext>
            </a:extLst>
          </p:cNvPr>
          <p:cNvPicPr>
            <a:picLocks noChangeAspect="1"/>
          </p:cNvPicPr>
          <p:nvPr/>
        </p:nvPicPr>
        <p:blipFill>
          <a:blip r:embed="rId3"/>
          <a:stretch>
            <a:fillRect/>
          </a:stretch>
        </p:blipFill>
        <p:spPr>
          <a:xfrm>
            <a:off x="163104" y="49683"/>
            <a:ext cx="1271338" cy="1307963"/>
          </a:xfrm>
          <a:prstGeom prst="rect">
            <a:avLst/>
          </a:prstGeom>
        </p:spPr>
      </p:pic>
    </p:spTree>
    <p:extLst>
      <p:ext uri="{BB962C8B-B14F-4D97-AF65-F5344CB8AC3E}">
        <p14:creationId xmlns:p14="http://schemas.microsoft.com/office/powerpoint/2010/main" val="2494120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71965D8-DFEA-FD37-3EEC-98D8AE83EDFC}"/>
              </a:ext>
            </a:extLst>
          </p:cNvPr>
          <p:cNvSpPr>
            <a:spLocks noGrp="1"/>
          </p:cNvSpPr>
          <p:nvPr>
            <p:ph type="subTitle" idx="1"/>
          </p:nvPr>
        </p:nvSpPr>
        <p:spPr>
          <a:xfrm>
            <a:off x="600560" y="76189"/>
            <a:ext cx="7772400" cy="784800"/>
          </a:xfrm>
        </p:spPr>
        <p:txBody>
          <a:bodyPr/>
          <a:lstStyle/>
          <a:p>
            <a:r>
              <a:rPr lang="es-MX" dirty="0">
                <a:hlinkClick r:id="rId2"/>
              </a:rPr>
              <a:t>MDC-Android – Material Design 3</a:t>
            </a:r>
            <a:endParaRPr lang="es-MX" dirty="0"/>
          </a:p>
        </p:txBody>
      </p:sp>
      <p:sp>
        <p:nvSpPr>
          <p:cNvPr id="4" name="Marcador de número de diapositiva 3">
            <a:extLst>
              <a:ext uri="{FF2B5EF4-FFF2-40B4-BE49-F238E27FC236}">
                <a16:creationId xmlns:a16="http://schemas.microsoft.com/office/drawing/2014/main" id="{801CF16A-CEB3-922D-1B23-2F15411083D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MX" smtClean="0"/>
              <a:t>11</a:t>
            </a:fld>
            <a:endParaRPr lang="es-MX"/>
          </a:p>
        </p:txBody>
      </p:sp>
      <p:pic>
        <p:nvPicPr>
          <p:cNvPr id="2050" name="Picture 2" descr="Here's a look at the new Material Design 3 UI components - 9to5Google">
            <a:extLst>
              <a:ext uri="{FF2B5EF4-FFF2-40B4-BE49-F238E27FC236}">
                <a16:creationId xmlns:a16="http://schemas.microsoft.com/office/drawing/2014/main" id="{94930C5E-E14E-1C98-99EF-DEBE9D859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04" y="860989"/>
            <a:ext cx="7663912" cy="38319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878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C6E9C71-7F5E-3720-932B-AF47887B435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MX" smtClean="0"/>
              <a:t>12</a:t>
            </a:fld>
            <a:endParaRPr lang="es-MX"/>
          </a:p>
        </p:txBody>
      </p:sp>
      <p:pic>
        <p:nvPicPr>
          <p:cNvPr id="1026" name="Picture 2" descr="Handling Configuration Changes by implementing ViewModels in the Open Event  Android App | blog.fossasia.org">
            <a:extLst>
              <a:ext uri="{FF2B5EF4-FFF2-40B4-BE49-F238E27FC236}">
                <a16:creationId xmlns:a16="http://schemas.microsoft.com/office/drawing/2014/main" id="{B44B3F32-15E2-732C-510D-1E517F847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61" y="329097"/>
            <a:ext cx="7973878" cy="448530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68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58479" y="1991850"/>
            <a:ext cx="9027042" cy="264546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2.</a:t>
            </a:r>
            <a:endParaRPr sz="6000" dirty="0"/>
          </a:p>
          <a:p>
            <a:br>
              <a:rPr lang="es-MX" dirty="0"/>
            </a:br>
            <a:r>
              <a:rPr lang="es-MX" dirty="0"/>
              <a:t> </a:t>
            </a:r>
            <a:r>
              <a:rPr lang="es-MX" sz="4800" dirty="0">
                <a:solidFill>
                  <a:srgbClr val="FFFFFF"/>
                </a:solidFill>
                <a:latin typeface="Sniglet"/>
                <a:ea typeface="Sniglet"/>
                <a:cs typeface="Sniglet"/>
                <a:sym typeface="Sniglet"/>
              </a:rPr>
              <a:t>Layout,  Activity,  Fragment, ViewModel. (Binding)</a:t>
            </a:r>
            <a:br>
              <a:rPr lang="es-MX" sz="4800" dirty="0">
                <a:solidFill>
                  <a:srgbClr val="FFFFFF"/>
                </a:solidFill>
                <a:latin typeface="Sniglet"/>
                <a:ea typeface="Sniglet"/>
                <a:cs typeface="Sniglet"/>
                <a:sym typeface="Sniglet"/>
              </a:rPr>
            </a:br>
            <a:endParaRPr dirty="0"/>
          </a:p>
        </p:txBody>
      </p:sp>
      <p:sp>
        <p:nvSpPr>
          <p:cNvPr id="83" name="Google Shape;83;p14"/>
          <p:cNvSpPr/>
          <p:nvPr/>
        </p:nvSpPr>
        <p:spPr>
          <a:xfrm>
            <a:off x="3617075" y="256025"/>
            <a:ext cx="1824693" cy="1702276"/>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 name="Imagen 1">
            <a:extLst>
              <a:ext uri="{FF2B5EF4-FFF2-40B4-BE49-F238E27FC236}">
                <a16:creationId xmlns:a16="http://schemas.microsoft.com/office/drawing/2014/main" id="{93E676E3-2AAC-313B-F410-773D56904A4F}"/>
              </a:ext>
            </a:extLst>
          </p:cNvPr>
          <p:cNvPicPr>
            <a:picLocks noChangeAspect="1"/>
          </p:cNvPicPr>
          <p:nvPr/>
        </p:nvPicPr>
        <p:blipFill>
          <a:blip r:embed="rId3"/>
          <a:stretch>
            <a:fillRect/>
          </a:stretch>
        </p:blipFill>
        <p:spPr>
          <a:xfrm>
            <a:off x="163104" y="49683"/>
            <a:ext cx="1271338" cy="1307963"/>
          </a:xfrm>
          <a:prstGeom prst="rect">
            <a:avLst/>
          </a:prstGeom>
        </p:spPr>
      </p:pic>
    </p:spTree>
    <p:extLst>
      <p:ext uri="{BB962C8B-B14F-4D97-AF65-F5344CB8AC3E}">
        <p14:creationId xmlns:p14="http://schemas.microsoft.com/office/powerpoint/2010/main" val="2110165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DDA36F-4932-73A4-B920-45C83E1D604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MX" smtClean="0"/>
              <a:t>14</a:t>
            </a:fld>
            <a:endParaRPr lang="es-MX"/>
          </a:p>
        </p:txBody>
      </p:sp>
      <p:pic>
        <p:nvPicPr>
          <p:cNvPr id="5122" name="Picture 2" descr="Ciclo de vida de una Actividad — Android | by Emmita | Medium">
            <a:extLst>
              <a:ext uri="{FF2B5EF4-FFF2-40B4-BE49-F238E27FC236}">
                <a16:creationId xmlns:a16="http://schemas.microsoft.com/office/drawing/2014/main" id="{D595C0D3-5D4E-739B-E49B-528321EF7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263" y="193729"/>
            <a:ext cx="3615473" cy="475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22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1DEB99F-546D-5870-5856-201520D79C7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MX" smtClean="0"/>
              <a:t>15</a:t>
            </a:fld>
            <a:endParaRPr lang="es-MX"/>
          </a:p>
        </p:txBody>
      </p:sp>
      <p:pic>
        <p:nvPicPr>
          <p:cNvPr id="4098" name="Picture 2" descr="Activity y Fragments – Academia Android">
            <a:extLst>
              <a:ext uri="{FF2B5EF4-FFF2-40B4-BE49-F238E27FC236}">
                <a16:creationId xmlns:a16="http://schemas.microsoft.com/office/drawing/2014/main" id="{64F15D80-98E4-60A4-61E9-C15D8935F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620" y="116496"/>
            <a:ext cx="2212760" cy="491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748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58479" y="1991849"/>
            <a:ext cx="9027042" cy="26781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3.</a:t>
            </a:r>
            <a:endParaRPr sz="6000" dirty="0"/>
          </a:p>
          <a:p>
            <a:pPr marL="0" lvl="0" indent="0" algn="ctr" rtl="0">
              <a:spcBef>
                <a:spcPts val="0"/>
              </a:spcBef>
              <a:spcAft>
                <a:spcPts val="0"/>
              </a:spcAft>
              <a:buNone/>
            </a:pPr>
            <a:endParaRPr dirty="0"/>
          </a:p>
          <a:p>
            <a:pPr lvl="0"/>
            <a:r>
              <a:rPr lang="es-ES" sz="4800" dirty="0" err="1">
                <a:solidFill>
                  <a:srgbClr val="FFFFFF"/>
                </a:solidFill>
                <a:latin typeface="Sniglet"/>
                <a:ea typeface="Sniglet"/>
                <a:cs typeface="Sniglet"/>
                <a:sym typeface="Sniglet"/>
              </a:rPr>
              <a:t>Retrofit</a:t>
            </a:r>
            <a:r>
              <a:rPr lang="es-ES" sz="4800" dirty="0">
                <a:solidFill>
                  <a:srgbClr val="FFFFFF"/>
                </a:solidFill>
                <a:latin typeface="Sniglet"/>
                <a:ea typeface="Sniglet"/>
                <a:cs typeface="Sniglet"/>
                <a:sym typeface="Sniglet"/>
              </a:rPr>
              <a:t>, exportación, comentarios.</a:t>
            </a:r>
            <a:br>
              <a:rPr lang="es-ES" sz="4800" dirty="0">
                <a:solidFill>
                  <a:srgbClr val="FFFFFF"/>
                </a:solidFill>
                <a:latin typeface="Sniglet"/>
                <a:ea typeface="Sniglet"/>
                <a:cs typeface="Sniglet"/>
                <a:sym typeface="Sniglet"/>
              </a:rPr>
            </a:br>
            <a:endParaRPr dirty="0"/>
          </a:p>
        </p:txBody>
      </p:sp>
      <p:sp>
        <p:nvSpPr>
          <p:cNvPr id="83" name="Google Shape;83;p14"/>
          <p:cNvSpPr/>
          <p:nvPr/>
        </p:nvSpPr>
        <p:spPr>
          <a:xfrm>
            <a:off x="3617075" y="256025"/>
            <a:ext cx="1824693" cy="1702276"/>
          </a:xfrm>
          <a:custGeom>
            <a:avLst/>
            <a:gdLst/>
            <a:ahLst/>
            <a:cxnLst/>
            <a:rect l="l" t="t" r="r" b="b"/>
            <a:pathLst>
              <a:path w="73112" h="68207" extrusionOk="0">
                <a:moveTo>
                  <a:pt x="46809" y="1210"/>
                </a:moveTo>
                <a:lnTo>
                  <a:pt x="46886" y="1227"/>
                </a:lnTo>
                <a:lnTo>
                  <a:pt x="46886" y="1227"/>
                </a:lnTo>
                <a:lnTo>
                  <a:pt x="46866" y="1215"/>
                </a:lnTo>
                <a:lnTo>
                  <a:pt x="46809" y="1210"/>
                </a:lnTo>
                <a:close/>
                <a:moveTo>
                  <a:pt x="35754" y="1982"/>
                </a:moveTo>
                <a:lnTo>
                  <a:pt x="36320" y="2170"/>
                </a:lnTo>
                <a:lnTo>
                  <a:pt x="36037" y="2170"/>
                </a:lnTo>
                <a:lnTo>
                  <a:pt x="35660" y="2076"/>
                </a:lnTo>
                <a:lnTo>
                  <a:pt x="35754" y="1982"/>
                </a:lnTo>
                <a:close/>
                <a:moveTo>
                  <a:pt x="42641" y="1321"/>
                </a:moveTo>
                <a:lnTo>
                  <a:pt x="44622" y="1510"/>
                </a:lnTo>
                <a:lnTo>
                  <a:pt x="46603" y="1793"/>
                </a:lnTo>
                <a:lnTo>
                  <a:pt x="46226" y="1793"/>
                </a:lnTo>
                <a:lnTo>
                  <a:pt x="46320" y="1982"/>
                </a:lnTo>
                <a:lnTo>
                  <a:pt x="45660" y="1793"/>
                </a:lnTo>
                <a:lnTo>
                  <a:pt x="44905" y="1699"/>
                </a:lnTo>
                <a:lnTo>
                  <a:pt x="44905" y="1699"/>
                </a:lnTo>
                <a:lnTo>
                  <a:pt x="45188" y="2076"/>
                </a:lnTo>
                <a:lnTo>
                  <a:pt x="45282" y="2265"/>
                </a:lnTo>
                <a:lnTo>
                  <a:pt x="45094" y="2265"/>
                </a:lnTo>
                <a:lnTo>
                  <a:pt x="44716" y="2170"/>
                </a:lnTo>
                <a:lnTo>
                  <a:pt x="43773" y="1793"/>
                </a:lnTo>
                <a:lnTo>
                  <a:pt x="42641" y="1321"/>
                </a:lnTo>
                <a:close/>
                <a:moveTo>
                  <a:pt x="34622" y="5095"/>
                </a:moveTo>
                <a:lnTo>
                  <a:pt x="34169" y="5151"/>
                </a:lnTo>
                <a:lnTo>
                  <a:pt x="34169" y="5151"/>
                </a:lnTo>
                <a:lnTo>
                  <a:pt x="34056" y="5189"/>
                </a:lnTo>
                <a:lnTo>
                  <a:pt x="34622" y="5095"/>
                </a:lnTo>
                <a:close/>
                <a:moveTo>
                  <a:pt x="58490" y="6793"/>
                </a:moveTo>
                <a:lnTo>
                  <a:pt x="59056" y="7453"/>
                </a:lnTo>
                <a:lnTo>
                  <a:pt x="59087" y="7476"/>
                </a:lnTo>
                <a:lnTo>
                  <a:pt x="58490" y="6793"/>
                </a:lnTo>
                <a:close/>
                <a:moveTo>
                  <a:pt x="56697" y="7736"/>
                </a:moveTo>
                <a:lnTo>
                  <a:pt x="57358" y="8113"/>
                </a:lnTo>
                <a:lnTo>
                  <a:pt x="57075" y="8113"/>
                </a:lnTo>
                <a:lnTo>
                  <a:pt x="56697" y="7736"/>
                </a:lnTo>
                <a:close/>
                <a:moveTo>
                  <a:pt x="59810" y="8679"/>
                </a:moveTo>
                <a:lnTo>
                  <a:pt x="60087" y="8956"/>
                </a:lnTo>
                <a:lnTo>
                  <a:pt x="59905" y="8774"/>
                </a:lnTo>
                <a:lnTo>
                  <a:pt x="59810" y="8679"/>
                </a:lnTo>
                <a:close/>
                <a:moveTo>
                  <a:pt x="57546" y="8019"/>
                </a:moveTo>
                <a:lnTo>
                  <a:pt x="58395" y="8774"/>
                </a:lnTo>
                <a:lnTo>
                  <a:pt x="59339" y="9434"/>
                </a:lnTo>
                <a:lnTo>
                  <a:pt x="58490" y="8868"/>
                </a:lnTo>
                <a:lnTo>
                  <a:pt x="57735" y="8208"/>
                </a:lnTo>
                <a:lnTo>
                  <a:pt x="57546" y="8019"/>
                </a:lnTo>
                <a:close/>
                <a:moveTo>
                  <a:pt x="60282" y="9246"/>
                </a:moveTo>
                <a:lnTo>
                  <a:pt x="60565" y="9812"/>
                </a:lnTo>
                <a:lnTo>
                  <a:pt x="60282" y="9529"/>
                </a:lnTo>
                <a:lnTo>
                  <a:pt x="60282" y="9340"/>
                </a:lnTo>
                <a:lnTo>
                  <a:pt x="60282" y="9246"/>
                </a:lnTo>
                <a:close/>
                <a:moveTo>
                  <a:pt x="59999" y="8396"/>
                </a:moveTo>
                <a:lnTo>
                  <a:pt x="60659" y="8774"/>
                </a:lnTo>
                <a:lnTo>
                  <a:pt x="61131" y="9340"/>
                </a:lnTo>
                <a:lnTo>
                  <a:pt x="61603" y="9906"/>
                </a:lnTo>
                <a:lnTo>
                  <a:pt x="61886" y="10566"/>
                </a:lnTo>
                <a:lnTo>
                  <a:pt x="60942" y="9434"/>
                </a:lnTo>
                <a:lnTo>
                  <a:pt x="61320" y="10095"/>
                </a:lnTo>
                <a:lnTo>
                  <a:pt x="59999" y="8396"/>
                </a:lnTo>
                <a:close/>
                <a:moveTo>
                  <a:pt x="63773" y="11132"/>
                </a:moveTo>
                <a:lnTo>
                  <a:pt x="64537" y="12278"/>
                </a:lnTo>
                <a:lnTo>
                  <a:pt x="64622" y="12359"/>
                </a:lnTo>
                <a:lnTo>
                  <a:pt x="63773" y="11132"/>
                </a:lnTo>
                <a:close/>
                <a:moveTo>
                  <a:pt x="65093" y="14528"/>
                </a:moveTo>
                <a:lnTo>
                  <a:pt x="65376" y="15189"/>
                </a:lnTo>
                <a:lnTo>
                  <a:pt x="65659" y="15755"/>
                </a:lnTo>
                <a:lnTo>
                  <a:pt x="66037" y="16981"/>
                </a:lnTo>
                <a:lnTo>
                  <a:pt x="65659" y="16321"/>
                </a:lnTo>
                <a:lnTo>
                  <a:pt x="65282" y="15377"/>
                </a:lnTo>
                <a:lnTo>
                  <a:pt x="65093" y="14528"/>
                </a:lnTo>
                <a:close/>
                <a:moveTo>
                  <a:pt x="65093" y="16321"/>
                </a:moveTo>
                <a:lnTo>
                  <a:pt x="65565" y="16698"/>
                </a:lnTo>
                <a:lnTo>
                  <a:pt x="65942" y="17076"/>
                </a:lnTo>
                <a:lnTo>
                  <a:pt x="66320" y="17547"/>
                </a:lnTo>
                <a:lnTo>
                  <a:pt x="66414" y="17830"/>
                </a:lnTo>
                <a:lnTo>
                  <a:pt x="66508" y="18113"/>
                </a:lnTo>
                <a:lnTo>
                  <a:pt x="65848" y="17170"/>
                </a:lnTo>
                <a:lnTo>
                  <a:pt x="65093" y="16321"/>
                </a:lnTo>
                <a:close/>
                <a:moveTo>
                  <a:pt x="72074" y="36226"/>
                </a:moveTo>
                <a:lnTo>
                  <a:pt x="71791" y="37547"/>
                </a:lnTo>
                <a:lnTo>
                  <a:pt x="71603" y="38773"/>
                </a:lnTo>
                <a:lnTo>
                  <a:pt x="71320" y="40000"/>
                </a:lnTo>
                <a:lnTo>
                  <a:pt x="70754" y="41509"/>
                </a:lnTo>
                <a:lnTo>
                  <a:pt x="70942" y="40283"/>
                </a:lnTo>
                <a:lnTo>
                  <a:pt x="71225" y="38962"/>
                </a:lnTo>
                <a:lnTo>
                  <a:pt x="72074" y="36226"/>
                </a:lnTo>
                <a:close/>
                <a:moveTo>
                  <a:pt x="69150" y="44433"/>
                </a:moveTo>
                <a:lnTo>
                  <a:pt x="68867" y="44905"/>
                </a:lnTo>
                <a:lnTo>
                  <a:pt x="68584" y="45377"/>
                </a:lnTo>
                <a:lnTo>
                  <a:pt x="68206" y="45754"/>
                </a:lnTo>
                <a:lnTo>
                  <a:pt x="67923" y="46132"/>
                </a:lnTo>
                <a:lnTo>
                  <a:pt x="68112" y="45754"/>
                </a:lnTo>
                <a:lnTo>
                  <a:pt x="68678" y="45188"/>
                </a:lnTo>
                <a:lnTo>
                  <a:pt x="69150" y="44433"/>
                </a:lnTo>
                <a:close/>
                <a:moveTo>
                  <a:pt x="67357" y="47830"/>
                </a:moveTo>
                <a:lnTo>
                  <a:pt x="66886" y="48584"/>
                </a:lnTo>
                <a:lnTo>
                  <a:pt x="66508" y="48867"/>
                </a:lnTo>
                <a:lnTo>
                  <a:pt x="66414" y="48867"/>
                </a:lnTo>
                <a:lnTo>
                  <a:pt x="66414" y="48773"/>
                </a:lnTo>
                <a:lnTo>
                  <a:pt x="66886" y="48301"/>
                </a:lnTo>
                <a:lnTo>
                  <a:pt x="67357" y="47830"/>
                </a:lnTo>
                <a:close/>
                <a:moveTo>
                  <a:pt x="65093" y="48396"/>
                </a:moveTo>
                <a:lnTo>
                  <a:pt x="65376" y="48490"/>
                </a:lnTo>
                <a:lnTo>
                  <a:pt x="64905" y="49056"/>
                </a:lnTo>
                <a:lnTo>
                  <a:pt x="64622" y="49528"/>
                </a:lnTo>
                <a:lnTo>
                  <a:pt x="64244" y="49811"/>
                </a:lnTo>
                <a:lnTo>
                  <a:pt x="64244" y="49905"/>
                </a:lnTo>
                <a:lnTo>
                  <a:pt x="64056" y="49905"/>
                </a:lnTo>
                <a:lnTo>
                  <a:pt x="64056" y="49811"/>
                </a:lnTo>
                <a:lnTo>
                  <a:pt x="64433" y="49150"/>
                </a:lnTo>
                <a:lnTo>
                  <a:pt x="64622" y="48867"/>
                </a:lnTo>
                <a:lnTo>
                  <a:pt x="64905" y="48584"/>
                </a:lnTo>
                <a:lnTo>
                  <a:pt x="65093" y="48396"/>
                </a:lnTo>
                <a:close/>
                <a:moveTo>
                  <a:pt x="6981" y="52452"/>
                </a:moveTo>
                <a:lnTo>
                  <a:pt x="7170" y="53112"/>
                </a:lnTo>
                <a:lnTo>
                  <a:pt x="7075" y="53018"/>
                </a:lnTo>
                <a:lnTo>
                  <a:pt x="6981" y="52641"/>
                </a:lnTo>
                <a:lnTo>
                  <a:pt x="6981" y="52452"/>
                </a:lnTo>
                <a:close/>
                <a:moveTo>
                  <a:pt x="7736" y="54339"/>
                </a:moveTo>
                <a:lnTo>
                  <a:pt x="7641" y="54433"/>
                </a:lnTo>
                <a:lnTo>
                  <a:pt x="7641" y="54339"/>
                </a:lnTo>
                <a:close/>
                <a:moveTo>
                  <a:pt x="61225" y="55094"/>
                </a:moveTo>
                <a:lnTo>
                  <a:pt x="61037" y="55377"/>
                </a:lnTo>
                <a:lnTo>
                  <a:pt x="60754" y="55471"/>
                </a:lnTo>
                <a:lnTo>
                  <a:pt x="60754" y="55471"/>
                </a:lnTo>
                <a:lnTo>
                  <a:pt x="60942" y="55282"/>
                </a:lnTo>
                <a:lnTo>
                  <a:pt x="61225" y="55094"/>
                </a:lnTo>
                <a:close/>
                <a:moveTo>
                  <a:pt x="6132" y="53867"/>
                </a:moveTo>
                <a:lnTo>
                  <a:pt x="7358" y="55377"/>
                </a:lnTo>
                <a:lnTo>
                  <a:pt x="7641" y="55471"/>
                </a:lnTo>
                <a:lnTo>
                  <a:pt x="7641" y="55471"/>
                </a:lnTo>
                <a:lnTo>
                  <a:pt x="7641" y="55471"/>
                </a:lnTo>
                <a:lnTo>
                  <a:pt x="7830" y="55565"/>
                </a:lnTo>
                <a:lnTo>
                  <a:pt x="8302" y="56414"/>
                </a:lnTo>
                <a:lnTo>
                  <a:pt x="7170" y="55471"/>
                </a:lnTo>
                <a:lnTo>
                  <a:pt x="6509" y="54622"/>
                </a:lnTo>
                <a:lnTo>
                  <a:pt x="6226" y="54245"/>
                </a:lnTo>
                <a:lnTo>
                  <a:pt x="6132" y="53867"/>
                </a:lnTo>
                <a:close/>
                <a:moveTo>
                  <a:pt x="9056" y="56414"/>
                </a:moveTo>
                <a:lnTo>
                  <a:pt x="9245" y="56509"/>
                </a:lnTo>
                <a:lnTo>
                  <a:pt x="9151" y="56509"/>
                </a:lnTo>
                <a:lnTo>
                  <a:pt x="9056" y="56414"/>
                </a:lnTo>
                <a:close/>
                <a:moveTo>
                  <a:pt x="10472" y="56980"/>
                </a:moveTo>
                <a:lnTo>
                  <a:pt x="11321" y="57358"/>
                </a:lnTo>
                <a:lnTo>
                  <a:pt x="11887" y="57735"/>
                </a:lnTo>
                <a:lnTo>
                  <a:pt x="12264" y="58018"/>
                </a:lnTo>
                <a:lnTo>
                  <a:pt x="11604" y="57641"/>
                </a:lnTo>
                <a:lnTo>
                  <a:pt x="11604" y="57641"/>
                </a:lnTo>
                <a:lnTo>
                  <a:pt x="11792" y="58112"/>
                </a:lnTo>
                <a:lnTo>
                  <a:pt x="11604" y="58018"/>
                </a:lnTo>
                <a:lnTo>
                  <a:pt x="11132" y="57452"/>
                </a:lnTo>
                <a:lnTo>
                  <a:pt x="10849" y="57169"/>
                </a:lnTo>
                <a:lnTo>
                  <a:pt x="10472" y="56980"/>
                </a:lnTo>
                <a:close/>
                <a:moveTo>
                  <a:pt x="18019" y="59433"/>
                </a:moveTo>
                <a:lnTo>
                  <a:pt x="18773" y="59810"/>
                </a:lnTo>
                <a:lnTo>
                  <a:pt x="19528" y="60376"/>
                </a:lnTo>
                <a:lnTo>
                  <a:pt x="19056" y="60282"/>
                </a:lnTo>
                <a:lnTo>
                  <a:pt x="18962" y="60188"/>
                </a:lnTo>
                <a:lnTo>
                  <a:pt x="18490" y="59810"/>
                </a:lnTo>
                <a:lnTo>
                  <a:pt x="18019" y="59433"/>
                </a:lnTo>
                <a:close/>
                <a:moveTo>
                  <a:pt x="14528" y="59999"/>
                </a:moveTo>
                <a:lnTo>
                  <a:pt x="14717" y="60093"/>
                </a:lnTo>
                <a:lnTo>
                  <a:pt x="14905" y="60188"/>
                </a:lnTo>
                <a:lnTo>
                  <a:pt x="15188" y="60471"/>
                </a:lnTo>
                <a:lnTo>
                  <a:pt x="15283" y="60565"/>
                </a:lnTo>
                <a:lnTo>
                  <a:pt x="15188" y="60565"/>
                </a:lnTo>
                <a:lnTo>
                  <a:pt x="14528" y="59999"/>
                </a:lnTo>
                <a:close/>
                <a:moveTo>
                  <a:pt x="49339" y="60188"/>
                </a:moveTo>
                <a:lnTo>
                  <a:pt x="48395" y="60565"/>
                </a:lnTo>
                <a:lnTo>
                  <a:pt x="47924" y="60754"/>
                </a:lnTo>
                <a:lnTo>
                  <a:pt x="47452" y="60754"/>
                </a:lnTo>
                <a:lnTo>
                  <a:pt x="47924" y="60471"/>
                </a:lnTo>
                <a:lnTo>
                  <a:pt x="48301" y="60282"/>
                </a:lnTo>
                <a:lnTo>
                  <a:pt x="49056" y="60188"/>
                </a:lnTo>
                <a:close/>
                <a:moveTo>
                  <a:pt x="19245" y="60565"/>
                </a:moveTo>
                <a:lnTo>
                  <a:pt x="19811" y="60659"/>
                </a:lnTo>
                <a:lnTo>
                  <a:pt x="20566" y="61037"/>
                </a:lnTo>
                <a:lnTo>
                  <a:pt x="20566" y="61037"/>
                </a:lnTo>
                <a:lnTo>
                  <a:pt x="19811" y="60848"/>
                </a:lnTo>
                <a:lnTo>
                  <a:pt x="19245" y="60565"/>
                </a:lnTo>
                <a:close/>
                <a:moveTo>
                  <a:pt x="47075" y="61226"/>
                </a:moveTo>
                <a:lnTo>
                  <a:pt x="46792" y="61414"/>
                </a:lnTo>
                <a:lnTo>
                  <a:pt x="46697" y="61509"/>
                </a:lnTo>
                <a:lnTo>
                  <a:pt x="46792" y="61603"/>
                </a:lnTo>
                <a:lnTo>
                  <a:pt x="47263" y="61603"/>
                </a:lnTo>
                <a:lnTo>
                  <a:pt x="47641" y="61509"/>
                </a:lnTo>
                <a:lnTo>
                  <a:pt x="46886" y="61792"/>
                </a:lnTo>
                <a:lnTo>
                  <a:pt x="46131" y="61886"/>
                </a:lnTo>
                <a:lnTo>
                  <a:pt x="46131" y="61980"/>
                </a:lnTo>
                <a:lnTo>
                  <a:pt x="46037" y="61980"/>
                </a:lnTo>
                <a:lnTo>
                  <a:pt x="45660" y="61697"/>
                </a:lnTo>
                <a:lnTo>
                  <a:pt x="46320" y="61320"/>
                </a:lnTo>
                <a:lnTo>
                  <a:pt x="47075" y="61226"/>
                </a:lnTo>
                <a:close/>
                <a:moveTo>
                  <a:pt x="24151" y="63678"/>
                </a:moveTo>
                <a:lnTo>
                  <a:pt x="24905" y="63961"/>
                </a:lnTo>
                <a:lnTo>
                  <a:pt x="25754" y="64244"/>
                </a:lnTo>
                <a:lnTo>
                  <a:pt x="25188" y="64244"/>
                </a:lnTo>
                <a:lnTo>
                  <a:pt x="24151" y="64150"/>
                </a:lnTo>
                <a:lnTo>
                  <a:pt x="23773" y="64056"/>
                </a:lnTo>
                <a:lnTo>
                  <a:pt x="23585" y="63961"/>
                </a:lnTo>
                <a:lnTo>
                  <a:pt x="23585" y="63867"/>
                </a:lnTo>
                <a:lnTo>
                  <a:pt x="23585" y="63773"/>
                </a:lnTo>
                <a:lnTo>
                  <a:pt x="24151" y="63678"/>
                </a:lnTo>
                <a:close/>
                <a:moveTo>
                  <a:pt x="34811" y="64622"/>
                </a:moveTo>
                <a:lnTo>
                  <a:pt x="35094" y="64810"/>
                </a:lnTo>
                <a:lnTo>
                  <a:pt x="35377" y="64905"/>
                </a:lnTo>
                <a:lnTo>
                  <a:pt x="34622" y="64999"/>
                </a:lnTo>
                <a:lnTo>
                  <a:pt x="34056" y="64999"/>
                </a:lnTo>
                <a:lnTo>
                  <a:pt x="34056" y="64905"/>
                </a:lnTo>
                <a:lnTo>
                  <a:pt x="34811" y="64622"/>
                </a:lnTo>
                <a:close/>
                <a:moveTo>
                  <a:pt x="46414" y="63773"/>
                </a:moveTo>
                <a:lnTo>
                  <a:pt x="46131" y="64056"/>
                </a:lnTo>
                <a:lnTo>
                  <a:pt x="44433" y="64716"/>
                </a:lnTo>
                <a:lnTo>
                  <a:pt x="43962" y="64905"/>
                </a:lnTo>
                <a:lnTo>
                  <a:pt x="44150" y="64810"/>
                </a:lnTo>
                <a:lnTo>
                  <a:pt x="42641" y="64999"/>
                </a:lnTo>
                <a:lnTo>
                  <a:pt x="42924" y="64810"/>
                </a:lnTo>
                <a:lnTo>
                  <a:pt x="43207" y="64622"/>
                </a:lnTo>
                <a:lnTo>
                  <a:pt x="42358" y="64905"/>
                </a:lnTo>
                <a:lnTo>
                  <a:pt x="43113" y="64622"/>
                </a:lnTo>
                <a:lnTo>
                  <a:pt x="45377" y="63867"/>
                </a:lnTo>
                <a:lnTo>
                  <a:pt x="44999" y="64150"/>
                </a:lnTo>
                <a:lnTo>
                  <a:pt x="44622" y="64433"/>
                </a:lnTo>
                <a:lnTo>
                  <a:pt x="46414" y="63773"/>
                </a:lnTo>
                <a:close/>
                <a:moveTo>
                  <a:pt x="39905" y="64622"/>
                </a:moveTo>
                <a:lnTo>
                  <a:pt x="39811" y="64716"/>
                </a:lnTo>
                <a:lnTo>
                  <a:pt x="39622" y="64810"/>
                </a:lnTo>
                <a:lnTo>
                  <a:pt x="38962" y="64999"/>
                </a:lnTo>
                <a:lnTo>
                  <a:pt x="38207" y="65093"/>
                </a:lnTo>
                <a:lnTo>
                  <a:pt x="37641" y="65093"/>
                </a:lnTo>
                <a:lnTo>
                  <a:pt x="39056" y="64810"/>
                </a:lnTo>
                <a:lnTo>
                  <a:pt x="39528" y="64716"/>
                </a:lnTo>
                <a:lnTo>
                  <a:pt x="39905" y="64622"/>
                </a:lnTo>
                <a:close/>
                <a:moveTo>
                  <a:pt x="42829" y="64056"/>
                </a:moveTo>
                <a:lnTo>
                  <a:pt x="42452" y="64244"/>
                </a:lnTo>
                <a:lnTo>
                  <a:pt x="42263" y="64433"/>
                </a:lnTo>
                <a:lnTo>
                  <a:pt x="41980" y="64622"/>
                </a:lnTo>
                <a:lnTo>
                  <a:pt x="41886" y="64999"/>
                </a:lnTo>
                <a:lnTo>
                  <a:pt x="42263" y="64999"/>
                </a:lnTo>
                <a:lnTo>
                  <a:pt x="40094" y="65282"/>
                </a:lnTo>
                <a:lnTo>
                  <a:pt x="40848" y="64999"/>
                </a:lnTo>
                <a:lnTo>
                  <a:pt x="41131" y="64810"/>
                </a:lnTo>
                <a:lnTo>
                  <a:pt x="41131" y="64716"/>
                </a:lnTo>
                <a:lnTo>
                  <a:pt x="41037" y="64622"/>
                </a:lnTo>
                <a:lnTo>
                  <a:pt x="40754" y="64622"/>
                </a:lnTo>
                <a:lnTo>
                  <a:pt x="40282" y="64527"/>
                </a:lnTo>
                <a:lnTo>
                  <a:pt x="40188" y="64433"/>
                </a:lnTo>
                <a:lnTo>
                  <a:pt x="41509" y="64339"/>
                </a:lnTo>
                <a:lnTo>
                  <a:pt x="42829" y="64056"/>
                </a:lnTo>
                <a:close/>
                <a:moveTo>
                  <a:pt x="15660" y="60376"/>
                </a:moveTo>
                <a:lnTo>
                  <a:pt x="16887" y="61131"/>
                </a:lnTo>
                <a:lnTo>
                  <a:pt x="17924" y="62075"/>
                </a:lnTo>
                <a:lnTo>
                  <a:pt x="17924" y="61792"/>
                </a:lnTo>
                <a:lnTo>
                  <a:pt x="17830" y="61603"/>
                </a:lnTo>
                <a:lnTo>
                  <a:pt x="19056" y="61980"/>
                </a:lnTo>
                <a:lnTo>
                  <a:pt x="20283" y="62358"/>
                </a:lnTo>
                <a:lnTo>
                  <a:pt x="20849" y="62546"/>
                </a:lnTo>
                <a:lnTo>
                  <a:pt x="21415" y="62735"/>
                </a:lnTo>
                <a:lnTo>
                  <a:pt x="21886" y="63018"/>
                </a:lnTo>
                <a:lnTo>
                  <a:pt x="22358" y="63395"/>
                </a:lnTo>
                <a:lnTo>
                  <a:pt x="21509" y="63301"/>
                </a:lnTo>
                <a:lnTo>
                  <a:pt x="22547" y="63867"/>
                </a:lnTo>
                <a:lnTo>
                  <a:pt x="23868" y="64339"/>
                </a:lnTo>
                <a:lnTo>
                  <a:pt x="25471" y="64905"/>
                </a:lnTo>
                <a:lnTo>
                  <a:pt x="27169" y="65282"/>
                </a:lnTo>
                <a:lnTo>
                  <a:pt x="26603" y="65282"/>
                </a:lnTo>
                <a:lnTo>
                  <a:pt x="27075" y="65942"/>
                </a:lnTo>
                <a:lnTo>
                  <a:pt x="26886" y="65942"/>
                </a:lnTo>
                <a:lnTo>
                  <a:pt x="26603" y="65848"/>
                </a:lnTo>
                <a:lnTo>
                  <a:pt x="25849" y="65659"/>
                </a:lnTo>
                <a:lnTo>
                  <a:pt x="25283" y="65471"/>
                </a:lnTo>
                <a:lnTo>
                  <a:pt x="25188" y="65376"/>
                </a:lnTo>
                <a:lnTo>
                  <a:pt x="25754" y="65376"/>
                </a:lnTo>
                <a:lnTo>
                  <a:pt x="26226" y="65471"/>
                </a:lnTo>
                <a:lnTo>
                  <a:pt x="26320" y="65282"/>
                </a:lnTo>
                <a:lnTo>
                  <a:pt x="26320" y="65188"/>
                </a:lnTo>
                <a:lnTo>
                  <a:pt x="26226" y="65093"/>
                </a:lnTo>
                <a:lnTo>
                  <a:pt x="25660" y="65093"/>
                </a:lnTo>
                <a:lnTo>
                  <a:pt x="25188" y="65188"/>
                </a:lnTo>
                <a:lnTo>
                  <a:pt x="24528" y="65376"/>
                </a:lnTo>
                <a:lnTo>
                  <a:pt x="24528" y="65376"/>
                </a:lnTo>
                <a:lnTo>
                  <a:pt x="25000" y="65093"/>
                </a:lnTo>
                <a:lnTo>
                  <a:pt x="23679" y="64905"/>
                </a:lnTo>
                <a:lnTo>
                  <a:pt x="22547" y="64716"/>
                </a:lnTo>
                <a:lnTo>
                  <a:pt x="21603" y="64339"/>
                </a:lnTo>
                <a:lnTo>
                  <a:pt x="20660" y="63867"/>
                </a:lnTo>
                <a:lnTo>
                  <a:pt x="20943" y="63867"/>
                </a:lnTo>
                <a:lnTo>
                  <a:pt x="20377" y="63773"/>
                </a:lnTo>
                <a:lnTo>
                  <a:pt x="19339" y="63678"/>
                </a:lnTo>
                <a:lnTo>
                  <a:pt x="18868" y="63490"/>
                </a:lnTo>
                <a:lnTo>
                  <a:pt x="18396" y="63301"/>
                </a:lnTo>
                <a:lnTo>
                  <a:pt x="18585" y="63207"/>
                </a:lnTo>
                <a:lnTo>
                  <a:pt x="18868" y="63301"/>
                </a:lnTo>
                <a:lnTo>
                  <a:pt x="18019" y="62735"/>
                </a:lnTo>
                <a:lnTo>
                  <a:pt x="16981" y="62075"/>
                </a:lnTo>
                <a:lnTo>
                  <a:pt x="14811" y="60471"/>
                </a:lnTo>
                <a:lnTo>
                  <a:pt x="16415" y="61414"/>
                </a:lnTo>
                <a:lnTo>
                  <a:pt x="15660" y="60376"/>
                </a:lnTo>
                <a:close/>
                <a:moveTo>
                  <a:pt x="28867" y="65659"/>
                </a:moveTo>
                <a:lnTo>
                  <a:pt x="30660" y="65942"/>
                </a:lnTo>
                <a:lnTo>
                  <a:pt x="32547" y="66131"/>
                </a:lnTo>
                <a:lnTo>
                  <a:pt x="32075" y="66225"/>
                </a:lnTo>
                <a:lnTo>
                  <a:pt x="31320" y="66225"/>
                </a:lnTo>
                <a:lnTo>
                  <a:pt x="30566" y="66131"/>
                </a:lnTo>
                <a:lnTo>
                  <a:pt x="28867" y="65659"/>
                </a:lnTo>
                <a:close/>
                <a:moveTo>
                  <a:pt x="39150" y="0"/>
                </a:moveTo>
                <a:lnTo>
                  <a:pt x="39528" y="283"/>
                </a:lnTo>
                <a:lnTo>
                  <a:pt x="39622" y="378"/>
                </a:lnTo>
                <a:lnTo>
                  <a:pt x="41509" y="1038"/>
                </a:lnTo>
                <a:lnTo>
                  <a:pt x="40943" y="1132"/>
                </a:lnTo>
                <a:lnTo>
                  <a:pt x="40282" y="1227"/>
                </a:lnTo>
                <a:lnTo>
                  <a:pt x="38962" y="1038"/>
                </a:lnTo>
                <a:lnTo>
                  <a:pt x="37547" y="849"/>
                </a:lnTo>
                <a:lnTo>
                  <a:pt x="36320" y="661"/>
                </a:lnTo>
                <a:lnTo>
                  <a:pt x="36415" y="755"/>
                </a:lnTo>
                <a:lnTo>
                  <a:pt x="36415" y="849"/>
                </a:lnTo>
                <a:lnTo>
                  <a:pt x="35943" y="944"/>
                </a:lnTo>
                <a:lnTo>
                  <a:pt x="34150" y="1132"/>
                </a:lnTo>
                <a:lnTo>
                  <a:pt x="31698" y="1132"/>
                </a:lnTo>
                <a:lnTo>
                  <a:pt x="30660" y="1227"/>
                </a:lnTo>
                <a:lnTo>
                  <a:pt x="29716" y="1321"/>
                </a:lnTo>
                <a:lnTo>
                  <a:pt x="30377" y="1416"/>
                </a:lnTo>
                <a:lnTo>
                  <a:pt x="31037" y="1510"/>
                </a:lnTo>
                <a:lnTo>
                  <a:pt x="30094" y="1699"/>
                </a:lnTo>
                <a:lnTo>
                  <a:pt x="28773" y="2076"/>
                </a:lnTo>
                <a:lnTo>
                  <a:pt x="27924" y="2359"/>
                </a:lnTo>
                <a:lnTo>
                  <a:pt x="27924" y="2453"/>
                </a:lnTo>
                <a:lnTo>
                  <a:pt x="28207" y="2453"/>
                </a:lnTo>
                <a:lnTo>
                  <a:pt x="26509" y="3019"/>
                </a:lnTo>
                <a:lnTo>
                  <a:pt x="26792" y="2831"/>
                </a:lnTo>
                <a:lnTo>
                  <a:pt x="26792" y="2831"/>
                </a:lnTo>
                <a:lnTo>
                  <a:pt x="25660" y="2925"/>
                </a:lnTo>
                <a:lnTo>
                  <a:pt x="25754" y="2831"/>
                </a:lnTo>
                <a:lnTo>
                  <a:pt x="25377" y="2925"/>
                </a:lnTo>
                <a:lnTo>
                  <a:pt x="24905" y="3208"/>
                </a:lnTo>
                <a:lnTo>
                  <a:pt x="24056" y="3774"/>
                </a:lnTo>
                <a:lnTo>
                  <a:pt x="22264" y="4340"/>
                </a:lnTo>
                <a:lnTo>
                  <a:pt x="20471" y="5095"/>
                </a:lnTo>
                <a:lnTo>
                  <a:pt x="18679" y="5755"/>
                </a:lnTo>
                <a:lnTo>
                  <a:pt x="16981" y="6604"/>
                </a:lnTo>
                <a:lnTo>
                  <a:pt x="17453" y="6604"/>
                </a:lnTo>
                <a:lnTo>
                  <a:pt x="17830" y="6415"/>
                </a:lnTo>
                <a:lnTo>
                  <a:pt x="18868" y="6038"/>
                </a:lnTo>
                <a:lnTo>
                  <a:pt x="19905" y="5661"/>
                </a:lnTo>
                <a:lnTo>
                  <a:pt x="20377" y="5472"/>
                </a:lnTo>
                <a:lnTo>
                  <a:pt x="20943" y="5378"/>
                </a:lnTo>
                <a:lnTo>
                  <a:pt x="20943" y="5378"/>
                </a:lnTo>
                <a:lnTo>
                  <a:pt x="19528" y="6038"/>
                </a:lnTo>
                <a:lnTo>
                  <a:pt x="19528" y="6038"/>
                </a:lnTo>
                <a:lnTo>
                  <a:pt x="20094" y="5944"/>
                </a:lnTo>
                <a:lnTo>
                  <a:pt x="18396" y="7076"/>
                </a:lnTo>
                <a:lnTo>
                  <a:pt x="20849" y="6038"/>
                </a:lnTo>
                <a:lnTo>
                  <a:pt x="23396" y="5095"/>
                </a:lnTo>
                <a:lnTo>
                  <a:pt x="26037" y="4246"/>
                </a:lnTo>
                <a:lnTo>
                  <a:pt x="28679" y="3397"/>
                </a:lnTo>
                <a:lnTo>
                  <a:pt x="28301" y="3491"/>
                </a:lnTo>
                <a:lnTo>
                  <a:pt x="28773" y="3208"/>
                </a:lnTo>
                <a:lnTo>
                  <a:pt x="30283" y="2736"/>
                </a:lnTo>
                <a:lnTo>
                  <a:pt x="29905" y="2831"/>
                </a:lnTo>
                <a:lnTo>
                  <a:pt x="29056" y="2831"/>
                </a:lnTo>
                <a:lnTo>
                  <a:pt x="28584" y="2642"/>
                </a:lnTo>
                <a:lnTo>
                  <a:pt x="30566" y="2548"/>
                </a:lnTo>
                <a:lnTo>
                  <a:pt x="32641" y="2548"/>
                </a:lnTo>
                <a:lnTo>
                  <a:pt x="37264" y="2831"/>
                </a:lnTo>
                <a:lnTo>
                  <a:pt x="39528" y="3019"/>
                </a:lnTo>
                <a:lnTo>
                  <a:pt x="43490" y="3019"/>
                </a:lnTo>
                <a:lnTo>
                  <a:pt x="44339" y="2831"/>
                </a:lnTo>
                <a:lnTo>
                  <a:pt x="45094" y="2736"/>
                </a:lnTo>
                <a:lnTo>
                  <a:pt x="45943" y="3114"/>
                </a:lnTo>
                <a:lnTo>
                  <a:pt x="46886" y="3397"/>
                </a:lnTo>
                <a:lnTo>
                  <a:pt x="48678" y="3963"/>
                </a:lnTo>
                <a:lnTo>
                  <a:pt x="50565" y="4434"/>
                </a:lnTo>
                <a:lnTo>
                  <a:pt x="51509" y="4717"/>
                </a:lnTo>
                <a:lnTo>
                  <a:pt x="52358" y="5189"/>
                </a:lnTo>
                <a:lnTo>
                  <a:pt x="51792" y="4812"/>
                </a:lnTo>
                <a:lnTo>
                  <a:pt x="53584" y="5849"/>
                </a:lnTo>
                <a:lnTo>
                  <a:pt x="55376" y="6981"/>
                </a:lnTo>
                <a:lnTo>
                  <a:pt x="56320" y="7642"/>
                </a:lnTo>
                <a:lnTo>
                  <a:pt x="57169" y="8302"/>
                </a:lnTo>
                <a:lnTo>
                  <a:pt x="57924" y="9057"/>
                </a:lnTo>
                <a:lnTo>
                  <a:pt x="58678" y="9906"/>
                </a:lnTo>
                <a:lnTo>
                  <a:pt x="62357" y="14057"/>
                </a:lnTo>
                <a:lnTo>
                  <a:pt x="64622" y="16887"/>
                </a:lnTo>
                <a:lnTo>
                  <a:pt x="66697" y="19623"/>
                </a:lnTo>
                <a:lnTo>
                  <a:pt x="66603" y="19151"/>
                </a:lnTo>
                <a:lnTo>
                  <a:pt x="66603" y="18774"/>
                </a:lnTo>
                <a:lnTo>
                  <a:pt x="67357" y="20472"/>
                </a:lnTo>
                <a:lnTo>
                  <a:pt x="68772" y="23962"/>
                </a:lnTo>
                <a:lnTo>
                  <a:pt x="68867" y="24151"/>
                </a:lnTo>
                <a:lnTo>
                  <a:pt x="69810" y="26792"/>
                </a:lnTo>
                <a:lnTo>
                  <a:pt x="70565" y="29245"/>
                </a:lnTo>
                <a:lnTo>
                  <a:pt x="70754" y="30283"/>
                </a:lnTo>
                <a:lnTo>
                  <a:pt x="70848" y="31037"/>
                </a:lnTo>
                <a:lnTo>
                  <a:pt x="70848" y="31604"/>
                </a:lnTo>
                <a:lnTo>
                  <a:pt x="70754" y="31792"/>
                </a:lnTo>
                <a:lnTo>
                  <a:pt x="70565" y="31887"/>
                </a:lnTo>
                <a:lnTo>
                  <a:pt x="69433" y="36698"/>
                </a:lnTo>
                <a:lnTo>
                  <a:pt x="68206" y="41698"/>
                </a:lnTo>
                <a:lnTo>
                  <a:pt x="68584" y="41037"/>
                </a:lnTo>
                <a:lnTo>
                  <a:pt x="68961" y="40188"/>
                </a:lnTo>
                <a:lnTo>
                  <a:pt x="69244" y="40471"/>
                </a:lnTo>
                <a:lnTo>
                  <a:pt x="69244" y="40849"/>
                </a:lnTo>
                <a:lnTo>
                  <a:pt x="69244" y="41226"/>
                </a:lnTo>
                <a:lnTo>
                  <a:pt x="69055" y="41698"/>
                </a:lnTo>
                <a:lnTo>
                  <a:pt x="68489" y="42924"/>
                </a:lnTo>
                <a:lnTo>
                  <a:pt x="67735" y="44150"/>
                </a:lnTo>
                <a:lnTo>
                  <a:pt x="66791" y="45377"/>
                </a:lnTo>
                <a:lnTo>
                  <a:pt x="65942" y="46509"/>
                </a:lnTo>
                <a:lnTo>
                  <a:pt x="64716" y="47924"/>
                </a:lnTo>
                <a:lnTo>
                  <a:pt x="65565" y="47641"/>
                </a:lnTo>
                <a:lnTo>
                  <a:pt x="65093" y="48301"/>
                </a:lnTo>
                <a:lnTo>
                  <a:pt x="64433" y="48962"/>
                </a:lnTo>
                <a:lnTo>
                  <a:pt x="63112" y="50188"/>
                </a:lnTo>
                <a:lnTo>
                  <a:pt x="63678" y="48962"/>
                </a:lnTo>
                <a:lnTo>
                  <a:pt x="64244" y="47641"/>
                </a:lnTo>
                <a:lnTo>
                  <a:pt x="65754" y="44811"/>
                </a:lnTo>
                <a:lnTo>
                  <a:pt x="67169" y="42169"/>
                </a:lnTo>
                <a:lnTo>
                  <a:pt x="67735" y="41037"/>
                </a:lnTo>
                <a:lnTo>
                  <a:pt x="68206" y="40094"/>
                </a:lnTo>
                <a:lnTo>
                  <a:pt x="68206" y="39811"/>
                </a:lnTo>
                <a:lnTo>
                  <a:pt x="68301" y="39622"/>
                </a:lnTo>
                <a:lnTo>
                  <a:pt x="68301" y="39717"/>
                </a:lnTo>
                <a:lnTo>
                  <a:pt x="68395" y="39339"/>
                </a:lnTo>
                <a:lnTo>
                  <a:pt x="68772" y="37735"/>
                </a:lnTo>
                <a:lnTo>
                  <a:pt x="69055" y="36037"/>
                </a:lnTo>
                <a:lnTo>
                  <a:pt x="69150" y="32924"/>
                </a:lnTo>
                <a:lnTo>
                  <a:pt x="69150" y="30849"/>
                </a:lnTo>
                <a:lnTo>
                  <a:pt x="69150" y="28679"/>
                </a:lnTo>
                <a:lnTo>
                  <a:pt x="68961" y="28773"/>
                </a:lnTo>
                <a:lnTo>
                  <a:pt x="68961" y="29056"/>
                </a:lnTo>
                <a:lnTo>
                  <a:pt x="68678" y="28302"/>
                </a:lnTo>
                <a:lnTo>
                  <a:pt x="68395" y="27453"/>
                </a:lnTo>
                <a:lnTo>
                  <a:pt x="68018" y="25755"/>
                </a:lnTo>
                <a:lnTo>
                  <a:pt x="67923" y="25283"/>
                </a:lnTo>
                <a:lnTo>
                  <a:pt x="67923" y="25472"/>
                </a:lnTo>
                <a:lnTo>
                  <a:pt x="67546" y="24906"/>
                </a:lnTo>
                <a:lnTo>
                  <a:pt x="67074" y="24245"/>
                </a:lnTo>
                <a:lnTo>
                  <a:pt x="66980" y="24057"/>
                </a:lnTo>
                <a:lnTo>
                  <a:pt x="65471" y="22264"/>
                </a:lnTo>
                <a:lnTo>
                  <a:pt x="64810" y="21415"/>
                </a:lnTo>
                <a:lnTo>
                  <a:pt x="64339" y="20755"/>
                </a:lnTo>
                <a:lnTo>
                  <a:pt x="64622" y="20943"/>
                </a:lnTo>
                <a:lnTo>
                  <a:pt x="64527" y="20755"/>
                </a:lnTo>
                <a:lnTo>
                  <a:pt x="64339" y="20472"/>
                </a:lnTo>
                <a:lnTo>
                  <a:pt x="63301" y="19434"/>
                </a:lnTo>
                <a:lnTo>
                  <a:pt x="62357" y="18585"/>
                </a:lnTo>
                <a:lnTo>
                  <a:pt x="62452" y="18679"/>
                </a:lnTo>
                <a:lnTo>
                  <a:pt x="62357" y="18868"/>
                </a:lnTo>
                <a:lnTo>
                  <a:pt x="61508" y="18019"/>
                </a:lnTo>
                <a:lnTo>
                  <a:pt x="61791" y="18396"/>
                </a:lnTo>
                <a:lnTo>
                  <a:pt x="60848" y="17547"/>
                </a:lnTo>
                <a:lnTo>
                  <a:pt x="60471" y="17076"/>
                </a:lnTo>
                <a:lnTo>
                  <a:pt x="60471" y="16981"/>
                </a:lnTo>
                <a:lnTo>
                  <a:pt x="60565" y="17076"/>
                </a:lnTo>
                <a:lnTo>
                  <a:pt x="61225" y="17547"/>
                </a:lnTo>
                <a:lnTo>
                  <a:pt x="58961" y="15566"/>
                </a:lnTo>
                <a:lnTo>
                  <a:pt x="59527" y="16227"/>
                </a:lnTo>
                <a:lnTo>
                  <a:pt x="58584" y="15566"/>
                </a:lnTo>
                <a:lnTo>
                  <a:pt x="57641" y="14906"/>
                </a:lnTo>
                <a:lnTo>
                  <a:pt x="57546" y="15000"/>
                </a:lnTo>
                <a:lnTo>
                  <a:pt x="57452" y="15094"/>
                </a:lnTo>
                <a:lnTo>
                  <a:pt x="58301" y="15660"/>
                </a:lnTo>
                <a:lnTo>
                  <a:pt x="59056" y="16227"/>
                </a:lnTo>
                <a:lnTo>
                  <a:pt x="60471" y="17547"/>
                </a:lnTo>
                <a:lnTo>
                  <a:pt x="61886" y="18774"/>
                </a:lnTo>
                <a:lnTo>
                  <a:pt x="62640" y="19340"/>
                </a:lnTo>
                <a:lnTo>
                  <a:pt x="63395" y="19906"/>
                </a:lnTo>
                <a:lnTo>
                  <a:pt x="62829" y="19528"/>
                </a:lnTo>
                <a:lnTo>
                  <a:pt x="62074" y="19057"/>
                </a:lnTo>
                <a:lnTo>
                  <a:pt x="62074" y="19245"/>
                </a:lnTo>
                <a:lnTo>
                  <a:pt x="62357" y="19717"/>
                </a:lnTo>
                <a:lnTo>
                  <a:pt x="63584" y="21415"/>
                </a:lnTo>
                <a:lnTo>
                  <a:pt x="65093" y="23207"/>
                </a:lnTo>
                <a:lnTo>
                  <a:pt x="65754" y="23962"/>
                </a:lnTo>
                <a:lnTo>
                  <a:pt x="66225" y="24434"/>
                </a:lnTo>
                <a:lnTo>
                  <a:pt x="66414" y="24528"/>
                </a:lnTo>
                <a:lnTo>
                  <a:pt x="66320" y="24057"/>
                </a:lnTo>
                <a:lnTo>
                  <a:pt x="66697" y="24906"/>
                </a:lnTo>
                <a:lnTo>
                  <a:pt x="67074" y="26038"/>
                </a:lnTo>
                <a:lnTo>
                  <a:pt x="66414" y="24811"/>
                </a:lnTo>
                <a:lnTo>
                  <a:pt x="66791" y="25566"/>
                </a:lnTo>
                <a:lnTo>
                  <a:pt x="67169" y="26321"/>
                </a:lnTo>
                <a:lnTo>
                  <a:pt x="67263" y="26415"/>
                </a:lnTo>
                <a:lnTo>
                  <a:pt x="67923" y="28679"/>
                </a:lnTo>
                <a:lnTo>
                  <a:pt x="68206" y="29339"/>
                </a:lnTo>
                <a:lnTo>
                  <a:pt x="68678" y="30471"/>
                </a:lnTo>
                <a:lnTo>
                  <a:pt x="68772" y="30660"/>
                </a:lnTo>
                <a:lnTo>
                  <a:pt x="68678" y="30660"/>
                </a:lnTo>
                <a:lnTo>
                  <a:pt x="68395" y="30377"/>
                </a:lnTo>
                <a:lnTo>
                  <a:pt x="68206" y="30094"/>
                </a:lnTo>
                <a:lnTo>
                  <a:pt x="68206" y="30566"/>
                </a:lnTo>
                <a:lnTo>
                  <a:pt x="68301" y="31037"/>
                </a:lnTo>
                <a:lnTo>
                  <a:pt x="68395" y="31509"/>
                </a:lnTo>
                <a:lnTo>
                  <a:pt x="68395" y="31887"/>
                </a:lnTo>
                <a:lnTo>
                  <a:pt x="68301" y="31792"/>
                </a:lnTo>
                <a:lnTo>
                  <a:pt x="68301" y="31698"/>
                </a:lnTo>
                <a:lnTo>
                  <a:pt x="68301" y="31415"/>
                </a:lnTo>
                <a:lnTo>
                  <a:pt x="68018" y="30094"/>
                </a:lnTo>
                <a:lnTo>
                  <a:pt x="67735" y="28868"/>
                </a:lnTo>
                <a:lnTo>
                  <a:pt x="68112" y="31698"/>
                </a:lnTo>
                <a:lnTo>
                  <a:pt x="68206" y="33113"/>
                </a:lnTo>
                <a:lnTo>
                  <a:pt x="68206" y="34528"/>
                </a:lnTo>
                <a:lnTo>
                  <a:pt x="68112" y="35943"/>
                </a:lnTo>
                <a:lnTo>
                  <a:pt x="67923" y="37358"/>
                </a:lnTo>
                <a:lnTo>
                  <a:pt x="67546" y="38679"/>
                </a:lnTo>
                <a:lnTo>
                  <a:pt x="67074" y="40000"/>
                </a:lnTo>
                <a:lnTo>
                  <a:pt x="67263" y="39717"/>
                </a:lnTo>
                <a:lnTo>
                  <a:pt x="67357" y="39622"/>
                </a:lnTo>
                <a:lnTo>
                  <a:pt x="67357" y="39717"/>
                </a:lnTo>
                <a:lnTo>
                  <a:pt x="67263" y="40377"/>
                </a:lnTo>
                <a:lnTo>
                  <a:pt x="66980" y="41226"/>
                </a:lnTo>
                <a:lnTo>
                  <a:pt x="66791" y="41509"/>
                </a:lnTo>
                <a:lnTo>
                  <a:pt x="66697" y="41603"/>
                </a:lnTo>
                <a:lnTo>
                  <a:pt x="66414" y="42075"/>
                </a:lnTo>
                <a:lnTo>
                  <a:pt x="65754" y="43962"/>
                </a:lnTo>
                <a:lnTo>
                  <a:pt x="64905" y="46132"/>
                </a:lnTo>
                <a:lnTo>
                  <a:pt x="64150" y="47547"/>
                </a:lnTo>
                <a:lnTo>
                  <a:pt x="63395" y="48867"/>
                </a:lnTo>
                <a:lnTo>
                  <a:pt x="62546" y="50094"/>
                </a:lnTo>
                <a:lnTo>
                  <a:pt x="61697" y="51320"/>
                </a:lnTo>
                <a:lnTo>
                  <a:pt x="60376" y="52452"/>
                </a:lnTo>
                <a:lnTo>
                  <a:pt x="59810" y="53112"/>
                </a:lnTo>
                <a:lnTo>
                  <a:pt x="59244" y="53773"/>
                </a:lnTo>
                <a:lnTo>
                  <a:pt x="59999" y="53301"/>
                </a:lnTo>
                <a:lnTo>
                  <a:pt x="59905" y="53490"/>
                </a:lnTo>
                <a:lnTo>
                  <a:pt x="58018" y="54999"/>
                </a:lnTo>
                <a:lnTo>
                  <a:pt x="57075" y="55660"/>
                </a:lnTo>
                <a:lnTo>
                  <a:pt x="56037" y="56226"/>
                </a:lnTo>
                <a:lnTo>
                  <a:pt x="57924" y="54716"/>
                </a:lnTo>
                <a:lnTo>
                  <a:pt x="58867" y="53867"/>
                </a:lnTo>
                <a:lnTo>
                  <a:pt x="59716" y="53018"/>
                </a:lnTo>
                <a:lnTo>
                  <a:pt x="58961" y="53679"/>
                </a:lnTo>
                <a:lnTo>
                  <a:pt x="58207" y="54245"/>
                </a:lnTo>
                <a:lnTo>
                  <a:pt x="56603" y="55282"/>
                </a:lnTo>
                <a:lnTo>
                  <a:pt x="54905" y="56226"/>
                </a:lnTo>
                <a:lnTo>
                  <a:pt x="53301" y="57263"/>
                </a:lnTo>
                <a:lnTo>
                  <a:pt x="52735" y="57452"/>
                </a:lnTo>
                <a:lnTo>
                  <a:pt x="51509" y="57924"/>
                </a:lnTo>
                <a:lnTo>
                  <a:pt x="47829" y="59527"/>
                </a:lnTo>
                <a:lnTo>
                  <a:pt x="43962" y="61226"/>
                </a:lnTo>
                <a:lnTo>
                  <a:pt x="42358" y="61886"/>
                </a:lnTo>
                <a:lnTo>
                  <a:pt x="41414" y="62169"/>
                </a:lnTo>
                <a:lnTo>
                  <a:pt x="39433" y="62452"/>
                </a:lnTo>
                <a:lnTo>
                  <a:pt x="37169" y="62641"/>
                </a:lnTo>
                <a:lnTo>
                  <a:pt x="33679" y="62829"/>
                </a:lnTo>
                <a:lnTo>
                  <a:pt x="31226" y="62924"/>
                </a:lnTo>
                <a:lnTo>
                  <a:pt x="29528" y="62924"/>
                </a:lnTo>
                <a:lnTo>
                  <a:pt x="28301" y="62735"/>
                </a:lnTo>
                <a:lnTo>
                  <a:pt x="27075" y="62546"/>
                </a:lnTo>
                <a:lnTo>
                  <a:pt x="25754" y="62263"/>
                </a:lnTo>
                <a:lnTo>
                  <a:pt x="24622" y="61886"/>
                </a:lnTo>
                <a:lnTo>
                  <a:pt x="23396" y="61414"/>
                </a:lnTo>
                <a:lnTo>
                  <a:pt x="21320" y="60565"/>
                </a:lnTo>
                <a:lnTo>
                  <a:pt x="21509" y="60754"/>
                </a:lnTo>
                <a:lnTo>
                  <a:pt x="21698" y="60848"/>
                </a:lnTo>
                <a:lnTo>
                  <a:pt x="22169" y="61131"/>
                </a:lnTo>
                <a:lnTo>
                  <a:pt x="21037" y="60659"/>
                </a:lnTo>
                <a:lnTo>
                  <a:pt x="19434" y="59905"/>
                </a:lnTo>
                <a:lnTo>
                  <a:pt x="15754" y="57924"/>
                </a:lnTo>
                <a:lnTo>
                  <a:pt x="12453" y="56037"/>
                </a:lnTo>
                <a:lnTo>
                  <a:pt x="11415" y="55377"/>
                </a:lnTo>
                <a:lnTo>
                  <a:pt x="11226" y="55188"/>
                </a:lnTo>
                <a:lnTo>
                  <a:pt x="11132" y="55094"/>
                </a:lnTo>
                <a:lnTo>
                  <a:pt x="10377" y="54433"/>
                </a:lnTo>
                <a:lnTo>
                  <a:pt x="9717" y="53679"/>
                </a:lnTo>
                <a:lnTo>
                  <a:pt x="9717" y="53962"/>
                </a:lnTo>
                <a:lnTo>
                  <a:pt x="9622" y="54150"/>
                </a:lnTo>
                <a:lnTo>
                  <a:pt x="9528" y="54245"/>
                </a:lnTo>
                <a:lnTo>
                  <a:pt x="9434" y="54245"/>
                </a:lnTo>
                <a:lnTo>
                  <a:pt x="9151" y="54056"/>
                </a:lnTo>
                <a:lnTo>
                  <a:pt x="8868" y="53679"/>
                </a:lnTo>
                <a:lnTo>
                  <a:pt x="8585" y="53301"/>
                </a:lnTo>
                <a:lnTo>
                  <a:pt x="8302" y="52829"/>
                </a:lnTo>
                <a:lnTo>
                  <a:pt x="8302" y="52546"/>
                </a:lnTo>
                <a:lnTo>
                  <a:pt x="8302" y="52452"/>
                </a:lnTo>
                <a:lnTo>
                  <a:pt x="8396" y="52452"/>
                </a:lnTo>
                <a:lnTo>
                  <a:pt x="7924" y="52263"/>
                </a:lnTo>
                <a:lnTo>
                  <a:pt x="7358" y="51886"/>
                </a:lnTo>
                <a:lnTo>
                  <a:pt x="6038" y="50660"/>
                </a:lnTo>
                <a:lnTo>
                  <a:pt x="5849" y="50377"/>
                </a:lnTo>
                <a:lnTo>
                  <a:pt x="5566" y="50094"/>
                </a:lnTo>
                <a:lnTo>
                  <a:pt x="5566" y="50188"/>
                </a:lnTo>
                <a:lnTo>
                  <a:pt x="4811" y="49339"/>
                </a:lnTo>
                <a:lnTo>
                  <a:pt x="4717" y="49150"/>
                </a:lnTo>
                <a:lnTo>
                  <a:pt x="5189" y="49433"/>
                </a:lnTo>
                <a:lnTo>
                  <a:pt x="5377" y="49528"/>
                </a:lnTo>
                <a:lnTo>
                  <a:pt x="5472" y="49716"/>
                </a:lnTo>
                <a:lnTo>
                  <a:pt x="5660" y="50094"/>
                </a:lnTo>
                <a:lnTo>
                  <a:pt x="5377" y="49056"/>
                </a:lnTo>
                <a:lnTo>
                  <a:pt x="5000" y="48113"/>
                </a:lnTo>
                <a:lnTo>
                  <a:pt x="4057" y="45660"/>
                </a:lnTo>
                <a:lnTo>
                  <a:pt x="3585" y="44150"/>
                </a:lnTo>
                <a:lnTo>
                  <a:pt x="3208" y="42358"/>
                </a:lnTo>
                <a:lnTo>
                  <a:pt x="3396" y="42547"/>
                </a:lnTo>
                <a:lnTo>
                  <a:pt x="3491" y="42452"/>
                </a:lnTo>
                <a:lnTo>
                  <a:pt x="3585" y="42547"/>
                </a:lnTo>
                <a:lnTo>
                  <a:pt x="3774" y="42641"/>
                </a:lnTo>
                <a:lnTo>
                  <a:pt x="3679" y="40849"/>
                </a:lnTo>
                <a:lnTo>
                  <a:pt x="3585" y="38962"/>
                </a:lnTo>
                <a:lnTo>
                  <a:pt x="3679" y="37169"/>
                </a:lnTo>
                <a:lnTo>
                  <a:pt x="3774" y="36320"/>
                </a:lnTo>
                <a:lnTo>
                  <a:pt x="4057" y="35566"/>
                </a:lnTo>
                <a:lnTo>
                  <a:pt x="4434" y="33585"/>
                </a:lnTo>
                <a:lnTo>
                  <a:pt x="4434" y="33962"/>
                </a:lnTo>
                <a:lnTo>
                  <a:pt x="4528" y="34245"/>
                </a:lnTo>
                <a:lnTo>
                  <a:pt x="4717" y="32264"/>
                </a:lnTo>
                <a:lnTo>
                  <a:pt x="5189" y="30283"/>
                </a:lnTo>
                <a:lnTo>
                  <a:pt x="5755" y="28302"/>
                </a:lnTo>
                <a:lnTo>
                  <a:pt x="6604" y="26321"/>
                </a:lnTo>
                <a:lnTo>
                  <a:pt x="7453" y="24340"/>
                </a:lnTo>
                <a:lnTo>
                  <a:pt x="8585" y="22547"/>
                </a:lnTo>
                <a:lnTo>
                  <a:pt x="9717" y="20755"/>
                </a:lnTo>
                <a:lnTo>
                  <a:pt x="10943" y="19245"/>
                </a:lnTo>
                <a:lnTo>
                  <a:pt x="10849" y="19057"/>
                </a:lnTo>
                <a:lnTo>
                  <a:pt x="10849" y="18868"/>
                </a:lnTo>
                <a:lnTo>
                  <a:pt x="11132" y="18396"/>
                </a:lnTo>
                <a:lnTo>
                  <a:pt x="11604" y="17830"/>
                </a:lnTo>
                <a:lnTo>
                  <a:pt x="12264" y="17076"/>
                </a:lnTo>
                <a:lnTo>
                  <a:pt x="14151" y="15472"/>
                </a:lnTo>
                <a:lnTo>
                  <a:pt x="16415" y="13585"/>
                </a:lnTo>
                <a:lnTo>
                  <a:pt x="18868" y="11793"/>
                </a:lnTo>
                <a:lnTo>
                  <a:pt x="21226" y="10095"/>
                </a:lnTo>
                <a:lnTo>
                  <a:pt x="23302" y="8868"/>
                </a:lnTo>
                <a:lnTo>
                  <a:pt x="24717" y="8113"/>
                </a:lnTo>
                <a:lnTo>
                  <a:pt x="24245" y="8491"/>
                </a:lnTo>
                <a:lnTo>
                  <a:pt x="23773" y="8774"/>
                </a:lnTo>
                <a:lnTo>
                  <a:pt x="24811" y="8208"/>
                </a:lnTo>
                <a:lnTo>
                  <a:pt x="25566" y="7830"/>
                </a:lnTo>
                <a:lnTo>
                  <a:pt x="27452" y="6981"/>
                </a:lnTo>
                <a:lnTo>
                  <a:pt x="27264" y="6981"/>
                </a:lnTo>
                <a:lnTo>
                  <a:pt x="26981" y="6887"/>
                </a:lnTo>
                <a:lnTo>
                  <a:pt x="27830" y="6604"/>
                </a:lnTo>
                <a:lnTo>
                  <a:pt x="29056" y="6132"/>
                </a:lnTo>
                <a:lnTo>
                  <a:pt x="28679" y="6415"/>
                </a:lnTo>
                <a:lnTo>
                  <a:pt x="29056" y="6510"/>
                </a:lnTo>
                <a:lnTo>
                  <a:pt x="28962" y="6698"/>
                </a:lnTo>
                <a:lnTo>
                  <a:pt x="30283" y="6227"/>
                </a:lnTo>
                <a:lnTo>
                  <a:pt x="31698" y="5755"/>
                </a:lnTo>
                <a:lnTo>
                  <a:pt x="33113" y="5378"/>
                </a:lnTo>
                <a:lnTo>
                  <a:pt x="33867" y="5189"/>
                </a:lnTo>
                <a:lnTo>
                  <a:pt x="34169" y="5151"/>
                </a:lnTo>
                <a:lnTo>
                  <a:pt x="34169" y="5151"/>
                </a:lnTo>
                <a:lnTo>
                  <a:pt x="34905" y="4906"/>
                </a:lnTo>
                <a:lnTo>
                  <a:pt x="35754" y="4812"/>
                </a:lnTo>
                <a:lnTo>
                  <a:pt x="36603" y="4812"/>
                </a:lnTo>
                <a:lnTo>
                  <a:pt x="37547" y="4717"/>
                </a:lnTo>
                <a:lnTo>
                  <a:pt x="37830" y="4717"/>
                </a:lnTo>
                <a:lnTo>
                  <a:pt x="38396" y="4529"/>
                </a:lnTo>
                <a:lnTo>
                  <a:pt x="38867" y="4340"/>
                </a:lnTo>
                <a:lnTo>
                  <a:pt x="38867" y="4623"/>
                </a:lnTo>
                <a:lnTo>
                  <a:pt x="42735" y="4340"/>
                </a:lnTo>
                <a:lnTo>
                  <a:pt x="43207" y="4529"/>
                </a:lnTo>
                <a:lnTo>
                  <a:pt x="43018" y="4529"/>
                </a:lnTo>
                <a:lnTo>
                  <a:pt x="43867" y="4623"/>
                </a:lnTo>
                <a:lnTo>
                  <a:pt x="44811" y="4434"/>
                </a:lnTo>
                <a:lnTo>
                  <a:pt x="45094" y="4717"/>
                </a:lnTo>
                <a:lnTo>
                  <a:pt x="45754" y="4906"/>
                </a:lnTo>
                <a:lnTo>
                  <a:pt x="47546" y="5189"/>
                </a:lnTo>
                <a:lnTo>
                  <a:pt x="49622" y="5566"/>
                </a:lnTo>
                <a:lnTo>
                  <a:pt x="51131" y="5849"/>
                </a:lnTo>
                <a:lnTo>
                  <a:pt x="51131" y="5849"/>
                </a:lnTo>
                <a:lnTo>
                  <a:pt x="49244" y="5095"/>
                </a:lnTo>
                <a:lnTo>
                  <a:pt x="46886" y="4529"/>
                </a:lnTo>
                <a:lnTo>
                  <a:pt x="44433" y="3963"/>
                </a:lnTo>
                <a:lnTo>
                  <a:pt x="41980" y="3491"/>
                </a:lnTo>
                <a:lnTo>
                  <a:pt x="39528" y="3302"/>
                </a:lnTo>
                <a:lnTo>
                  <a:pt x="37358" y="3208"/>
                </a:lnTo>
                <a:lnTo>
                  <a:pt x="36415" y="3208"/>
                </a:lnTo>
                <a:lnTo>
                  <a:pt x="35565" y="3302"/>
                </a:lnTo>
                <a:lnTo>
                  <a:pt x="34811" y="3491"/>
                </a:lnTo>
                <a:lnTo>
                  <a:pt x="34150" y="3680"/>
                </a:lnTo>
                <a:lnTo>
                  <a:pt x="33490" y="3585"/>
                </a:lnTo>
                <a:lnTo>
                  <a:pt x="32830" y="3491"/>
                </a:lnTo>
                <a:lnTo>
                  <a:pt x="31509" y="3585"/>
                </a:lnTo>
                <a:lnTo>
                  <a:pt x="30000" y="3868"/>
                </a:lnTo>
                <a:lnTo>
                  <a:pt x="28490" y="4246"/>
                </a:lnTo>
                <a:lnTo>
                  <a:pt x="26981" y="4812"/>
                </a:lnTo>
                <a:lnTo>
                  <a:pt x="25471" y="5472"/>
                </a:lnTo>
                <a:lnTo>
                  <a:pt x="23868" y="6321"/>
                </a:lnTo>
                <a:lnTo>
                  <a:pt x="22358" y="7170"/>
                </a:lnTo>
                <a:lnTo>
                  <a:pt x="20849" y="8113"/>
                </a:lnTo>
                <a:lnTo>
                  <a:pt x="19339" y="9151"/>
                </a:lnTo>
                <a:lnTo>
                  <a:pt x="17924" y="10283"/>
                </a:lnTo>
                <a:lnTo>
                  <a:pt x="16604" y="11321"/>
                </a:lnTo>
                <a:lnTo>
                  <a:pt x="14056" y="13491"/>
                </a:lnTo>
                <a:lnTo>
                  <a:pt x="12075" y="15472"/>
                </a:lnTo>
                <a:lnTo>
                  <a:pt x="9717" y="18491"/>
                </a:lnTo>
                <a:lnTo>
                  <a:pt x="10000" y="17830"/>
                </a:lnTo>
                <a:lnTo>
                  <a:pt x="10377" y="17264"/>
                </a:lnTo>
                <a:lnTo>
                  <a:pt x="9717" y="18113"/>
                </a:lnTo>
                <a:lnTo>
                  <a:pt x="9056" y="19057"/>
                </a:lnTo>
                <a:lnTo>
                  <a:pt x="9151" y="19245"/>
                </a:lnTo>
                <a:lnTo>
                  <a:pt x="8396" y="20189"/>
                </a:lnTo>
                <a:lnTo>
                  <a:pt x="9151" y="18774"/>
                </a:lnTo>
                <a:lnTo>
                  <a:pt x="8019" y="20377"/>
                </a:lnTo>
                <a:lnTo>
                  <a:pt x="7075" y="22075"/>
                </a:lnTo>
                <a:lnTo>
                  <a:pt x="6226" y="23868"/>
                </a:lnTo>
                <a:lnTo>
                  <a:pt x="5472" y="25755"/>
                </a:lnTo>
                <a:lnTo>
                  <a:pt x="4151" y="29434"/>
                </a:lnTo>
                <a:lnTo>
                  <a:pt x="2924" y="32924"/>
                </a:lnTo>
                <a:lnTo>
                  <a:pt x="3019" y="33113"/>
                </a:lnTo>
                <a:lnTo>
                  <a:pt x="2924" y="33773"/>
                </a:lnTo>
                <a:lnTo>
                  <a:pt x="2453" y="36509"/>
                </a:lnTo>
                <a:lnTo>
                  <a:pt x="1981" y="39434"/>
                </a:lnTo>
                <a:lnTo>
                  <a:pt x="1981" y="39528"/>
                </a:lnTo>
                <a:lnTo>
                  <a:pt x="1981" y="39905"/>
                </a:lnTo>
                <a:lnTo>
                  <a:pt x="1792" y="41415"/>
                </a:lnTo>
                <a:lnTo>
                  <a:pt x="1698" y="42358"/>
                </a:lnTo>
                <a:lnTo>
                  <a:pt x="1698" y="43301"/>
                </a:lnTo>
                <a:lnTo>
                  <a:pt x="1792" y="44245"/>
                </a:lnTo>
                <a:lnTo>
                  <a:pt x="1887" y="44999"/>
                </a:lnTo>
                <a:lnTo>
                  <a:pt x="2170" y="46603"/>
                </a:lnTo>
                <a:lnTo>
                  <a:pt x="2170" y="46603"/>
                </a:lnTo>
                <a:lnTo>
                  <a:pt x="1887" y="46415"/>
                </a:lnTo>
                <a:lnTo>
                  <a:pt x="1792" y="46320"/>
                </a:lnTo>
                <a:lnTo>
                  <a:pt x="1792" y="46509"/>
                </a:lnTo>
                <a:lnTo>
                  <a:pt x="1981" y="46981"/>
                </a:lnTo>
                <a:lnTo>
                  <a:pt x="1415" y="46132"/>
                </a:lnTo>
                <a:lnTo>
                  <a:pt x="1509" y="46509"/>
                </a:lnTo>
                <a:lnTo>
                  <a:pt x="1321" y="46981"/>
                </a:lnTo>
                <a:lnTo>
                  <a:pt x="472" y="45471"/>
                </a:lnTo>
                <a:lnTo>
                  <a:pt x="377" y="45565"/>
                </a:lnTo>
                <a:lnTo>
                  <a:pt x="283" y="45660"/>
                </a:lnTo>
                <a:lnTo>
                  <a:pt x="189" y="45660"/>
                </a:lnTo>
                <a:lnTo>
                  <a:pt x="0" y="45565"/>
                </a:lnTo>
                <a:lnTo>
                  <a:pt x="0" y="45565"/>
                </a:lnTo>
                <a:lnTo>
                  <a:pt x="1038" y="47924"/>
                </a:lnTo>
                <a:lnTo>
                  <a:pt x="2264" y="50282"/>
                </a:lnTo>
                <a:lnTo>
                  <a:pt x="2075" y="49905"/>
                </a:lnTo>
                <a:lnTo>
                  <a:pt x="2170" y="49528"/>
                </a:lnTo>
                <a:lnTo>
                  <a:pt x="2736" y="50188"/>
                </a:lnTo>
                <a:lnTo>
                  <a:pt x="3208" y="50660"/>
                </a:lnTo>
                <a:lnTo>
                  <a:pt x="3396" y="50943"/>
                </a:lnTo>
                <a:lnTo>
                  <a:pt x="3396" y="51037"/>
                </a:lnTo>
                <a:lnTo>
                  <a:pt x="3302" y="50943"/>
                </a:lnTo>
                <a:lnTo>
                  <a:pt x="3302" y="50943"/>
                </a:lnTo>
                <a:lnTo>
                  <a:pt x="3585" y="51320"/>
                </a:lnTo>
                <a:lnTo>
                  <a:pt x="4623" y="53207"/>
                </a:lnTo>
                <a:lnTo>
                  <a:pt x="5755" y="55094"/>
                </a:lnTo>
                <a:lnTo>
                  <a:pt x="7075" y="56886"/>
                </a:lnTo>
                <a:lnTo>
                  <a:pt x="8585" y="58490"/>
                </a:lnTo>
                <a:lnTo>
                  <a:pt x="10189" y="59999"/>
                </a:lnTo>
                <a:lnTo>
                  <a:pt x="11792" y="61414"/>
                </a:lnTo>
                <a:lnTo>
                  <a:pt x="13585" y="62735"/>
                </a:lnTo>
                <a:lnTo>
                  <a:pt x="15471" y="63867"/>
                </a:lnTo>
                <a:lnTo>
                  <a:pt x="17641" y="64905"/>
                </a:lnTo>
                <a:lnTo>
                  <a:pt x="20000" y="65942"/>
                </a:lnTo>
                <a:lnTo>
                  <a:pt x="22358" y="66697"/>
                </a:lnTo>
                <a:lnTo>
                  <a:pt x="24811" y="67263"/>
                </a:lnTo>
                <a:lnTo>
                  <a:pt x="27264" y="67735"/>
                </a:lnTo>
                <a:lnTo>
                  <a:pt x="29811" y="68018"/>
                </a:lnTo>
                <a:lnTo>
                  <a:pt x="32264" y="68206"/>
                </a:lnTo>
                <a:lnTo>
                  <a:pt x="34811" y="68112"/>
                </a:lnTo>
                <a:lnTo>
                  <a:pt x="36981" y="67829"/>
                </a:lnTo>
                <a:lnTo>
                  <a:pt x="40471" y="67263"/>
                </a:lnTo>
                <a:lnTo>
                  <a:pt x="44056" y="66508"/>
                </a:lnTo>
                <a:lnTo>
                  <a:pt x="45565" y="66131"/>
                </a:lnTo>
                <a:lnTo>
                  <a:pt x="46509" y="65848"/>
                </a:lnTo>
                <a:lnTo>
                  <a:pt x="46509" y="65942"/>
                </a:lnTo>
                <a:lnTo>
                  <a:pt x="48018" y="65376"/>
                </a:lnTo>
                <a:lnTo>
                  <a:pt x="49527" y="64622"/>
                </a:lnTo>
                <a:lnTo>
                  <a:pt x="48867" y="64810"/>
                </a:lnTo>
                <a:lnTo>
                  <a:pt x="50754" y="63773"/>
                </a:lnTo>
                <a:lnTo>
                  <a:pt x="52546" y="62641"/>
                </a:lnTo>
                <a:lnTo>
                  <a:pt x="54244" y="61320"/>
                </a:lnTo>
                <a:lnTo>
                  <a:pt x="56037" y="59810"/>
                </a:lnTo>
                <a:lnTo>
                  <a:pt x="55282" y="60659"/>
                </a:lnTo>
                <a:lnTo>
                  <a:pt x="57263" y="59056"/>
                </a:lnTo>
                <a:lnTo>
                  <a:pt x="58112" y="58395"/>
                </a:lnTo>
                <a:lnTo>
                  <a:pt x="58207" y="58301"/>
                </a:lnTo>
                <a:lnTo>
                  <a:pt x="58112" y="58301"/>
                </a:lnTo>
                <a:lnTo>
                  <a:pt x="58584" y="57924"/>
                </a:lnTo>
                <a:lnTo>
                  <a:pt x="59056" y="57546"/>
                </a:lnTo>
                <a:lnTo>
                  <a:pt x="59999" y="56414"/>
                </a:lnTo>
                <a:lnTo>
                  <a:pt x="61414" y="55188"/>
                </a:lnTo>
                <a:lnTo>
                  <a:pt x="61414" y="55188"/>
                </a:lnTo>
                <a:lnTo>
                  <a:pt x="61131" y="55282"/>
                </a:lnTo>
                <a:lnTo>
                  <a:pt x="61508" y="54811"/>
                </a:lnTo>
                <a:lnTo>
                  <a:pt x="62735" y="53867"/>
                </a:lnTo>
                <a:lnTo>
                  <a:pt x="63867" y="52735"/>
                </a:lnTo>
                <a:lnTo>
                  <a:pt x="66131" y="50471"/>
                </a:lnTo>
                <a:lnTo>
                  <a:pt x="66131" y="50565"/>
                </a:lnTo>
                <a:lnTo>
                  <a:pt x="66320" y="50660"/>
                </a:lnTo>
                <a:lnTo>
                  <a:pt x="66414" y="50660"/>
                </a:lnTo>
                <a:lnTo>
                  <a:pt x="66603" y="50565"/>
                </a:lnTo>
                <a:lnTo>
                  <a:pt x="66603" y="50754"/>
                </a:lnTo>
                <a:lnTo>
                  <a:pt x="66508" y="50943"/>
                </a:lnTo>
                <a:lnTo>
                  <a:pt x="65848" y="51603"/>
                </a:lnTo>
                <a:lnTo>
                  <a:pt x="64999" y="52546"/>
                </a:lnTo>
                <a:lnTo>
                  <a:pt x="65376" y="52358"/>
                </a:lnTo>
                <a:lnTo>
                  <a:pt x="65848" y="52075"/>
                </a:lnTo>
                <a:lnTo>
                  <a:pt x="66697" y="51320"/>
                </a:lnTo>
                <a:lnTo>
                  <a:pt x="67546" y="50282"/>
                </a:lnTo>
                <a:lnTo>
                  <a:pt x="68301" y="49056"/>
                </a:lnTo>
                <a:lnTo>
                  <a:pt x="69055" y="47830"/>
                </a:lnTo>
                <a:lnTo>
                  <a:pt x="69716" y="46603"/>
                </a:lnTo>
                <a:lnTo>
                  <a:pt x="70565" y="44811"/>
                </a:lnTo>
                <a:lnTo>
                  <a:pt x="70282" y="45094"/>
                </a:lnTo>
                <a:lnTo>
                  <a:pt x="70942" y="43490"/>
                </a:lnTo>
                <a:lnTo>
                  <a:pt x="71037" y="43396"/>
                </a:lnTo>
                <a:lnTo>
                  <a:pt x="71697" y="41320"/>
                </a:lnTo>
                <a:lnTo>
                  <a:pt x="72263" y="39245"/>
                </a:lnTo>
                <a:lnTo>
                  <a:pt x="72640" y="37358"/>
                </a:lnTo>
                <a:lnTo>
                  <a:pt x="72923" y="35849"/>
                </a:lnTo>
                <a:lnTo>
                  <a:pt x="72829" y="36226"/>
                </a:lnTo>
                <a:lnTo>
                  <a:pt x="72735" y="36698"/>
                </a:lnTo>
                <a:lnTo>
                  <a:pt x="72452" y="36981"/>
                </a:lnTo>
                <a:lnTo>
                  <a:pt x="72169" y="37358"/>
                </a:lnTo>
                <a:lnTo>
                  <a:pt x="72263" y="36981"/>
                </a:lnTo>
                <a:lnTo>
                  <a:pt x="72452" y="36415"/>
                </a:lnTo>
                <a:lnTo>
                  <a:pt x="72452" y="35849"/>
                </a:lnTo>
                <a:lnTo>
                  <a:pt x="72357" y="35660"/>
                </a:lnTo>
                <a:lnTo>
                  <a:pt x="72263" y="35471"/>
                </a:lnTo>
                <a:lnTo>
                  <a:pt x="72640" y="33868"/>
                </a:lnTo>
                <a:lnTo>
                  <a:pt x="72735" y="33113"/>
                </a:lnTo>
                <a:lnTo>
                  <a:pt x="72735" y="32358"/>
                </a:lnTo>
                <a:lnTo>
                  <a:pt x="72923" y="33207"/>
                </a:lnTo>
                <a:lnTo>
                  <a:pt x="73018" y="34151"/>
                </a:lnTo>
                <a:lnTo>
                  <a:pt x="72923" y="32358"/>
                </a:lnTo>
                <a:lnTo>
                  <a:pt x="72923" y="31792"/>
                </a:lnTo>
                <a:lnTo>
                  <a:pt x="73112" y="30754"/>
                </a:lnTo>
                <a:lnTo>
                  <a:pt x="72829" y="31604"/>
                </a:lnTo>
                <a:lnTo>
                  <a:pt x="72735" y="30283"/>
                </a:lnTo>
                <a:lnTo>
                  <a:pt x="72546" y="28868"/>
                </a:lnTo>
                <a:lnTo>
                  <a:pt x="72357" y="27641"/>
                </a:lnTo>
                <a:lnTo>
                  <a:pt x="71980" y="26038"/>
                </a:lnTo>
                <a:lnTo>
                  <a:pt x="71414" y="24151"/>
                </a:lnTo>
                <a:lnTo>
                  <a:pt x="70754" y="22170"/>
                </a:lnTo>
                <a:lnTo>
                  <a:pt x="69905" y="20000"/>
                </a:lnTo>
                <a:lnTo>
                  <a:pt x="68867" y="18019"/>
                </a:lnTo>
                <a:lnTo>
                  <a:pt x="68301" y="16981"/>
                </a:lnTo>
                <a:lnTo>
                  <a:pt x="67735" y="16132"/>
                </a:lnTo>
                <a:lnTo>
                  <a:pt x="67074" y="15283"/>
                </a:lnTo>
                <a:lnTo>
                  <a:pt x="66414" y="14434"/>
                </a:lnTo>
                <a:lnTo>
                  <a:pt x="66508" y="14623"/>
                </a:lnTo>
                <a:lnTo>
                  <a:pt x="66414" y="14906"/>
                </a:lnTo>
                <a:lnTo>
                  <a:pt x="65754" y="14057"/>
                </a:lnTo>
                <a:lnTo>
                  <a:pt x="65093" y="13113"/>
                </a:lnTo>
                <a:lnTo>
                  <a:pt x="64537" y="12278"/>
                </a:lnTo>
                <a:lnTo>
                  <a:pt x="62924" y="10755"/>
                </a:lnTo>
                <a:lnTo>
                  <a:pt x="63018" y="10755"/>
                </a:lnTo>
                <a:lnTo>
                  <a:pt x="63018" y="10661"/>
                </a:lnTo>
                <a:lnTo>
                  <a:pt x="62924" y="10472"/>
                </a:lnTo>
                <a:lnTo>
                  <a:pt x="62263" y="9717"/>
                </a:lnTo>
                <a:lnTo>
                  <a:pt x="60376" y="7830"/>
                </a:lnTo>
                <a:lnTo>
                  <a:pt x="60754" y="8396"/>
                </a:lnTo>
                <a:lnTo>
                  <a:pt x="61131" y="8774"/>
                </a:lnTo>
                <a:lnTo>
                  <a:pt x="60376" y="8396"/>
                </a:lnTo>
                <a:lnTo>
                  <a:pt x="59716" y="7925"/>
                </a:lnTo>
                <a:lnTo>
                  <a:pt x="59087" y="7476"/>
                </a:lnTo>
                <a:lnTo>
                  <a:pt x="59810" y="8302"/>
                </a:lnTo>
                <a:lnTo>
                  <a:pt x="58678" y="7642"/>
                </a:lnTo>
                <a:lnTo>
                  <a:pt x="57641" y="6981"/>
                </a:lnTo>
                <a:lnTo>
                  <a:pt x="55471" y="5472"/>
                </a:lnTo>
                <a:lnTo>
                  <a:pt x="53301" y="4057"/>
                </a:lnTo>
                <a:lnTo>
                  <a:pt x="52169" y="3397"/>
                </a:lnTo>
                <a:lnTo>
                  <a:pt x="51037" y="2831"/>
                </a:lnTo>
                <a:lnTo>
                  <a:pt x="52075" y="2831"/>
                </a:lnTo>
                <a:lnTo>
                  <a:pt x="50660" y="1982"/>
                </a:lnTo>
                <a:lnTo>
                  <a:pt x="49811" y="1604"/>
                </a:lnTo>
                <a:lnTo>
                  <a:pt x="48867" y="1227"/>
                </a:lnTo>
                <a:lnTo>
                  <a:pt x="48018" y="849"/>
                </a:lnTo>
                <a:lnTo>
                  <a:pt x="47075" y="661"/>
                </a:lnTo>
                <a:lnTo>
                  <a:pt x="46226" y="566"/>
                </a:lnTo>
                <a:lnTo>
                  <a:pt x="45471" y="661"/>
                </a:lnTo>
                <a:lnTo>
                  <a:pt x="46226" y="849"/>
                </a:lnTo>
                <a:lnTo>
                  <a:pt x="46866" y="1215"/>
                </a:lnTo>
                <a:lnTo>
                  <a:pt x="46980" y="1227"/>
                </a:lnTo>
                <a:lnTo>
                  <a:pt x="47452" y="1416"/>
                </a:lnTo>
                <a:lnTo>
                  <a:pt x="47924" y="1510"/>
                </a:lnTo>
                <a:lnTo>
                  <a:pt x="47358" y="1321"/>
                </a:lnTo>
                <a:lnTo>
                  <a:pt x="46886" y="944"/>
                </a:lnTo>
                <a:lnTo>
                  <a:pt x="47829" y="1227"/>
                </a:lnTo>
                <a:lnTo>
                  <a:pt x="48773" y="1604"/>
                </a:lnTo>
                <a:lnTo>
                  <a:pt x="49622" y="2076"/>
                </a:lnTo>
                <a:lnTo>
                  <a:pt x="50377" y="2642"/>
                </a:lnTo>
                <a:lnTo>
                  <a:pt x="50377" y="2642"/>
                </a:lnTo>
                <a:lnTo>
                  <a:pt x="49622" y="2265"/>
                </a:lnTo>
                <a:lnTo>
                  <a:pt x="48584" y="1887"/>
                </a:lnTo>
                <a:lnTo>
                  <a:pt x="47358" y="1510"/>
                </a:lnTo>
                <a:lnTo>
                  <a:pt x="46037" y="1132"/>
                </a:lnTo>
                <a:lnTo>
                  <a:pt x="46809" y="1210"/>
                </a:lnTo>
                <a:lnTo>
                  <a:pt x="44339" y="661"/>
                </a:lnTo>
                <a:lnTo>
                  <a:pt x="44716" y="755"/>
                </a:lnTo>
                <a:lnTo>
                  <a:pt x="43113" y="472"/>
                </a:lnTo>
                <a:lnTo>
                  <a:pt x="41603" y="283"/>
                </a:lnTo>
                <a:lnTo>
                  <a:pt x="40282" y="95"/>
                </a:lnTo>
                <a:lnTo>
                  <a:pt x="39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pic>
        <p:nvPicPr>
          <p:cNvPr id="2" name="Imagen 1">
            <a:extLst>
              <a:ext uri="{FF2B5EF4-FFF2-40B4-BE49-F238E27FC236}">
                <a16:creationId xmlns:a16="http://schemas.microsoft.com/office/drawing/2014/main" id="{679B9B82-3689-8426-E1CC-BB461C78688F}"/>
              </a:ext>
            </a:extLst>
          </p:cNvPr>
          <p:cNvPicPr>
            <a:picLocks noChangeAspect="1"/>
          </p:cNvPicPr>
          <p:nvPr/>
        </p:nvPicPr>
        <p:blipFill>
          <a:blip r:embed="rId3"/>
          <a:stretch>
            <a:fillRect/>
          </a:stretch>
        </p:blipFill>
        <p:spPr>
          <a:xfrm>
            <a:off x="163104" y="49683"/>
            <a:ext cx="1271338" cy="1307963"/>
          </a:xfrm>
          <a:prstGeom prst="rect">
            <a:avLst/>
          </a:prstGeom>
        </p:spPr>
      </p:pic>
    </p:spTree>
    <p:extLst>
      <p:ext uri="{BB962C8B-B14F-4D97-AF65-F5344CB8AC3E}">
        <p14:creationId xmlns:p14="http://schemas.microsoft.com/office/powerpoint/2010/main" val="1002729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EB36FA8-428C-D554-0D3A-08E493C781C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MX" smtClean="0"/>
              <a:t>17</a:t>
            </a:fld>
            <a:endParaRPr lang="es-MX"/>
          </a:p>
        </p:txBody>
      </p:sp>
      <p:pic>
        <p:nvPicPr>
          <p:cNvPr id="3074" name="Picture 2" descr="StrongLoop - Mobile App Development with Full-Stack Javascript (part 1 of 4)">
            <a:extLst>
              <a:ext uri="{FF2B5EF4-FFF2-40B4-BE49-F238E27FC236}">
                <a16:creationId xmlns:a16="http://schemas.microsoft.com/office/drawing/2014/main" id="{1D4A3A62-AFB3-D142-D934-E7D788EAB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28" y="623470"/>
            <a:ext cx="8064744" cy="38965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391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919DF8EE-DC8B-4797-DD7E-B253F1E01282}"/>
              </a:ext>
            </a:extLst>
          </p:cNvPr>
          <p:cNvSpPr>
            <a:spLocks noGrp="1"/>
          </p:cNvSpPr>
          <p:nvPr>
            <p:ph type="subTitle" idx="1"/>
          </p:nvPr>
        </p:nvSpPr>
        <p:spPr>
          <a:xfrm>
            <a:off x="685800" y="108488"/>
            <a:ext cx="7772400" cy="612183"/>
          </a:xfrm>
        </p:spPr>
        <p:txBody>
          <a:bodyPr/>
          <a:lstStyle/>
          <a:p>
            <a:r>
              <a:rPr lang="es-MX" dirty="0">
                <a:hlinkClick r:id="rId2"/>
              </a:rPr>
              <a:t>TheCocktailDB.com</a:t>
            </a:r>
            <a:endParaRPr lang="es-MX" dirty="0"/>
          </a:p>
        </p:txBody>
      </p:sp>
      <p:sp>
        <p:nvSpPr>
          <p:cNvPr id="4" name="Marcador de número de diapositiva 3">
            <a:extLst>
              <a:ext uri="{FF2B5EF4-FFF2-40B4-BE49-F238E27FC236}">
                <a16:creationId xmlns:a16="http://schemas.microsoft.com/office/drawing/2014/main" id="{53F37EAB-3E23-659B-927D-5C5203E964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MX" smtClean="0"/>
              <a:t>18</a:t>
            </a:fld>
            <a:endParaRPr lang="es-MX"/>
          </a:p>
        </p:txBody>
      </p:sp>
      <p:pic>
        <p:nvPicPr>
          <p:cNvPr id="5" name="Imagen 4">
            <a:extLst>
              <a:ext uri="{FF2B5EF4-FFF2-40B4-BE49-F238E27FC236}">
                <a16:creationId xmlns:a16="http://schemas.microsoft.com/office/drawing/2014/main" id="{8BFFEC06-F210-1DAF-1EC3-5F96B18D4832}"/>
              </a:ext>
            </a:extLst>
          </p:cNvPr>
          <p:cNvPicPr>
            <a:picLocks noChangeAspect="1"/>
          </p:cNvPicPr>
          <p:nvPr/>
        </p:nvPicPr>
        <p:blipFill>
          <a:blip r:embed="rId3"/>
          <a:stretch>
            <a:fillRect/>
          </a:stretch>
        </p:blipFill>
        <p:spPr>
          <a:xfrm>
            <a:off x="685800" y="879799"/>
            <a:ext cx="7772400" cy="3383901"/>
          </a:xfrm>
          <a:prstGeom prst="rect">
            <a:avLst/>
          </a:prstGeom>
        </p:spPr>
      </p:pic>
    </p:spTree>
    <p:extLst>
      <p:ext uri="{BB962C8B-B14F-4D97-AF65-F5344CB8AC3E}">
        <p14:creationId xmlns:p14="http://schemas.microsoft.com/office/powerpoint/2010/main" val="3099108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4"/>
          <p:cNvSpPr txBox="1">
            <a:spLocks noGrp="1"/>
          </p:cNvSpPr>
          <p:nvPr>
            <p:ph type="ctrTitle" idx="4294967295"/>
          </p:nvPr>
        </p:nvSpPr>
        <p:spPr>
          <a:xfrm>
            <a:off x="1822500" y="1202350"/>
            <a:ext cx="54570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Gracias!</a:t>
            </a:r>
            <a:endParaRPr sz="4800" dirty="0"/>
          </a:p>
        </p:txBody>
      </p:sp>
      <p:sp>
        <p:nvSpPr>
          <p:cNvPr id="298" name="Google Shape;298;p34"/>
          <p:cNvSpPr txBox="1">
            <a:spLocks noGrp="1"/>
          </p:cNvSpPr>
          <p:nvPr>
            <p:ph type="subTitle" idx="4294967295"/>
          </p:nvPr>
        </p:nvSpPr>
        <p:spPr>
          <a:xfrm>
            <a:off x="1275150" y="2376679"/>
            <a:ext cx="6593700" cy="2327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dirty="0"/>
              <a:t>Alguna pregunta?</a:t>
            </a:r>
            <a:endParaRPr sz="3600" dirty="0"/>
          </a:p>
          <a:p>
            <a:pPr marL="0" lvl="0" indent="0" algn="ctr" rtl="0">
              <a:spcBef>
                <a:spcPts val="600"/>
              </a:spcBef>
              <a:spcAft>
                <a:spcPts val="0"/>
              </a:spcAft>
              <a:buNone/>
            </a:pPr>
            <a:endParaRPr dirty="0">
              <a:solidFill>
                <a:schemeClr val="lt1"/>
              </a:solidFill>
            </a:endParaRPr>
          </a:p>
          <a:p>
            <a:pPr marL="0" lvl="0" indent="0" algn="ctr" rtl="0">
              <a:spcBef>
                <a:spcPts val="600"/>
              </a:spcBef>
              <a:spcAft>
                <a:spcPts val="0"/>
              </a:spcAft>
              <a:buNone/>
            </a:pPr>
            <a:r>
              <a:rPr lang="es-MX" dirty="0">
                <a:solidFill>
                  <a:schemeClr val="lt1"/>
                </a:solidFill>
              </a:rPr>
              <a:t>Contáctame: </a:t>
            </a:r>
            <a:endParaRPr dirty="0">
              <a:solidFill>
                <a:schemeClr val="lt1"/>
              </a:solidFill>
            </a:endParaRPr>
          </a:p>
          <a:p>
            <a:pPr marL="0" lvl="0" indent="0" algn="ctr" rtl="0">
              <a:spcBef>
                <a:spcPts val="0"/>
              </a:spcBef>
              <a:spcAft>
                <a:spcPts val="0"/>
              </a:spcAft>
              <a:buNone/>
            </a:pPr>
            <a:r>
              <a:rPr lang="es-MX" dirty="0">
                <a:hlinkClick r:id="rId3"/>
              </a:rPr>
              <a:t>i</a:t>
            </a:r>
            <a:r>
              <a:rPr lang="en" dirty="0">
                <a:solidFill>
                  <a:schemeClr val="lt1"/>
                </a:solidFill>
                <a:hlinkClick r:id="rId3"/>
              </a:rPr>
              <a:t>sc.efrenchavez@gmail.com</a:t>
            </a:r>
            <a:endParaRPr lang="en" dirty="0">
              <a:solidFill>
                <a:schemeClr val="lt1"/>
              </a:solidFill>
            </a:endParaRPr>
          </a:p>
          <a:p>
            <a:pPr marL="0" lvl="0" indent="0" algn="ctr" rtl="0">
              <a:spcBef>
                <a:spcPts val="0"/>
              </a:spcBef>
              <a:spcAft>
                <a:spcPts val="0"/>
              </a:spcAft>
              <a:buNone/>
            </a:pPr>
            <a:r>
              <a:rPr lang="es-MX" dirty="0">
                <a:hlinkClick r:id="rId4"/>
              </a:rPr>
              <a:t>echavez.dev</a:t>
            </a:r>
            <a:endParaRPr lang="en" dirty="0">
              <a:solidFill>
                <a:schemeClr val="lt1"/>
              </a:solidFill>
            </a:endParaRPr>
          </a:p>
          <a:p>
            <a:pPr marL="0" lvl="0" indent="0" algn="ctr" rtl="0">
              <a:spcBef>
                <a:spcPts val="0"/>
              </a:spcBef>
              <a:spcAft>
                <a:spcPts val="0"/>
              </a:spcAft>
              <a:buNone/>
            </a:pPr>
            <a:r>
              <a:rPr lang="es-MX" dirty="0">
                <a:solidFill>
                  <a:schemeClr val="lt1"/>
                </a:solidFill>
              </a:rPr>
              <a:t>W</a:t>
            </a:r>
            <a:r>
              <a:rPr lang="en" dirty="0">
                <a:solidFill>
                  <a:schemeClr val="lt1"/>
                </a:solidFill>
              </a:rPr>
              <a:t>ha</a:t>
            </a:r>
            <a:r>
              <a:rPr lang="en" dirty="0"/>
              <a:t>tsapp: 811906445</a:t>
            </a:r>
            <a:endParaRPr dirty="0">
              <a:solidFill>
                <a:schemeClr val="lt1"/>
              </a:solidFill>
            </a:endParaRPr>
          </a:p>
        </p:txBody>
      </p:sp>
      <p:sp>
        <p:nvSpPr>
          <p:cNvPr id="299" name="Google Shape;299;p34"/>
          <p:cNvSpPr/>
          <p:nvPr/>
        </p:nvSpPr>
        <p:spPr>
          <a:xfrm>
            <a:off x="4207274" y="603475"/>
            <a:ext cx="687464" cy="691590"/>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3799402" y="2051575"/>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435637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685800" y="154707"/>
            <a:ext cx="7772400" cy="2921707"/>
          </a:xfrm>
          <a:prstGeom prst="rect">
            <a:avLst/>
          </a:prstGeom>
        </p:spPr>
        <p:txBody>
          <a:bodyPr spcFirstLastPara="1" wrap="square" lIns="91425" tIns="91425" rIns="91425" bIns="91425" anchor="b" anchorCtr="0">
            <a:noAutofit/>
          </a:bodyPr>
          <a:lstStyle/>
          <a:p>
            <a:pPr lvl="0"/>
            <a:r>
              <a:rPr lang="es-ES" dirty="0"/>
              <a:t>ANDROID STUDIO </a:t>
            </a:r>
            <a:br>
              <a:rPr lang="es-ES" dirty="0"/>
            </a:br>
            <a:r>
              <a:rPr lang="es-ES" dirty="0"/>
              <a:t>BASIC.</a:t>
            </a:r>
            <a:endParaRPr dirty="0"/>
          </a:p>
        </p:txBody>
      </p:sp>
      <p:sp>
        <p:nvSpPr>
          <p:cNvPr id="82" name="Google Shape;82;p14"/>
          <p:cNvSpPr txBox="1">
            <a:spLocks noGrp="1"/>
          </p:cNvSpPr>
          <p:nvPr>
            <p:ph type="subTitle" idx="1"/>
          </p:nvPr>
        </p:nvSpPr>
        <p:spPr>
          <a:xfrm>
            <a:off x="633549" y="4130297"/>
            <a:ext cx="7772400" cy="7026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Ing. Rosendo Efrén Chávez Gamiño</a:t>
            </a:r>
            <a:endParaRPr dirty="0"/>
          </a:p>
        </p:txBody>
      </p:sp>
      <p:sp>
        <p:nvSpPr>
          <p:cNvPr id="84" name="Google Shape;84;p14"/>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3223286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378566" y="998875"/>
            <a:ext cx="4670269"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OBJETIVO</a:t>
            </a:r>
            <a:endParaRPr dirty="0"/>
          </a:p>
        </p:txBody>
      </p:sp>
      <p:sp>
        <p:nvSpPr>
          <p:cNvPr id="64" name="Google Shape;64;p12"/>
          <p:cNvSpPr txBox="1"/>
          <p:nvPr/>
        </p:nvSpPr>
        <p:spPr>
          <a:xfrm>
            <a:off x="367933" y="1718720"/>
            <a:ext cx="3429600" cy="2207100"/>
          </a:xfrm>
          <a:prstGeom prst="rect">
            <a:avLst/>
          </a:prstGeom>
          <a:noFill/>
          <a:ln>
            <a:noFill/>
          </a:ln>
        </p:spPr>
        <p:txBody>
          <a:bodyPr spcFirstLastPara="1" wrap="square" lIns="91425" tIns="91425" rIns="91425" bIns="91425" anchor="t" anchorCtr="0">
            <a:noAutofit/>
          </a:bodyPr>
          <a:lstStyle/>
          <a:p>
            <a:pPr lvl="0" algn="just">
              <a:spcBef>
                <a:spcPts val="600"/>
              </a:spcBef>
            </a:pPr>
            <a:r>
              <a:rPr lang="es-ES" sz="1200" dirty="0">
                <a:solidFill>
                  <a:srgbClr val="FFFFFF"/>
                </a:solidFill>
                <a:latin typeface="Sniglet"/>
                <a:ea typeface="Sniglet"/>
                <a:cs typeface="Sniglet"/>
                <a:sym typeface="Sniglet"/>
              </a:rPr>
              <a:t>El objetivo principal del curso es que el alumno sea capaz de realizar una aplicación completa para dispositivos Android que cubra el ciclo completo consultando una API</a:t>
            </a:r>
            <a:r>
              <a:rPr lang="es-MX" sz="1200" dirty="0">
                <a:solidFill>
                  <a:srgbClr val="FFFFFF"/>
                </a:solidFill>
                <a:latin typeface="Sniglet"/>
                <a:ea typeface="Sniglet"/>
                <a:cs typeface="Sniglet"/>
                <a:sym typeface="Sniglet"/>
              </a:rPr>
              <a:t>.</a:t>
            </a:r>
          </a:p>
          <a:p>
            <a:pPr marL="0" lvl="0" indent="0" algn="l" rtl="0">
              <a:spcBef>
                <a:spcPts val="600"/>
              </a:spcBef>
              <a:spcAft>
                <a:spcPts val="0"/>
              </a:spcAft>
              <a:buNone/>
            </a:pPr>
            <a:endParaRPr lang="es-MX" sz="1200" dirty="0">
              <a:solidFill>
                <a:srgbClr val="FFFFFF"/>
              </a:solidFill>
              <a:latin typeface="Sniglet"/>
              <a:ea typeface="Sniglet"/>
              <a:cs typeface="Sniglet"/>
              <a:sym typeface="Sniglet"/>
            </a:endParaRPr>
          </a:p>
          <a:p>
            <a:pPr marL="0" lvl="0" indent="0" algn="l" rtl="0">
              <a:spcBef>
                <a:spcPts val="600"/>
              </a:spcBef>
              <a:spcAft>
                <a:spcPts val="0"/>
              </a:spcAft>
              <a:buNone/>
            </a:pPr>
            <a:endParaRPr lang="es-MX" sz="1200" dirty="0">
              <a:solidFill>
                <a:srgbClr val="FFFFFF"/>
              </a:solidFill>
              <a:latin typeface="Sniglet"/>
              <a:ea typeface="Sniglet"/>
              <a:cs typeface="Sniglet"/>
              <a:sym typeface="Sniglet"/>
            </a:endParaRPr>
          </a:p>
          <a:p>
            <a:pPr marL="0" lvl="0" indent="0" algn="l" rtl="0">
              <a:spcBef>
                <a:spcPts val="600"/>
              </a:spcBef>
              <a:spcAft>
                <a:spcPts val="0"/>
              </a:spcAft>
              <a:buNone/>
            </a:pPr>
            <a:endParaRPr sz="1200" dirty="0">
              <a:solidFill>
                <a:srgbClr val="FFFFFF"/>
              </a:solidFill>
              <a:latin typeface="Sniglet"/>
              <a:ea typeface="Sniglet"/>
              <a:cs typeface="Sniglet"/>
              <a:sym typeface="Sniglet"/>
            </a:endParaRPr>
          </a:p>
          <a:p>
            <a:pPr marL="0" lvl="0" indent="0" algn="l" rtl="0">
              <a:spcBef>
                <a:spcPts val="600"/>
              </a:spcBef>
              <a:spcAft>
                <a:spcPts val="0"/>
              </a:spcAft>
              <a:buNone/>
            </a:pPr>
            <a:endParaRPr sz="1200" dirty="0">
              <a:solidFill>
                <a:srgbClr val="FFFFFF"/>
              </a:solidFill>
              <a:latin typeface="Sniglet"/>
              <a:ea typeface="Sniglet"/>
              <a:cs typeface="Sniglet"/>
              <a:sym typeface="Sniglet"/>
            </a:endParaRPr>
          </a:p>
        </p:txBody>
      </p:sp>
      <p:sp>
        <p:nvSpPr>
          <p:cNvPr id="66" name="Google Shape;66;p12"/>
          <p:cNvSpPr txBox="1"/>
          <p:nvPr/>
        </p:nvSpPr>
        <p:spPr>
          <a:xfrm>
            <a:off x="366303" y="3561053"/>
            <a:ext cx="4682532" cy="8265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s-MX" sz="1200" dirty="0">
                <a:solidFill>
                  <a:srgbClr val="C9DAF8"/>
                </a:solidFill>
                <a:latin typeface="Sniglet"/>
                <a:ea typeface="Sniglet"/>
                <a:cs typeface="Sniglet"/>
                <a:sym typeface="Sniglet"/>
              </a:rPr>
              <a:t>DURACIÓN DEL CURSO: 3 Hrs. </a:t>
            </a:r>
          </a:p>
          <a:p>
            <a:pPr marL="0" lvl="0" indent="0" algn="l" rtl="0">
              <a:spcBef>
                <a:spcPts val="1000"/>
              </a:spcBef>
              <a:spcAft>
                <a:spcPts val="0"/>
              </a:spcAft>
              <a:buNone/>
            </a:pPr>
            <a:r>
              <a:rPr lang="es-MX" sz="1200" dirty="0">
                <a:solidFill>
                  <a:srgbClr val="C9DAF8"/>
                </a:solidFill>
                <a:latin typeface="Sniglet"/>
                <a:ea typeface="Sniglet"/>
                <a:cs typeface="Sniglet"/>
                <a:sym typeface="Sniglet"/>
              </a:rPr>
              <a:t>HORARIO: 9am a 12pm. </a:t>
            </a:r>
            <a:endParaRPr sz="1200" dirty="0">
              <a:solidFill>
                <a:srgbClr val="C9DAF8"/>
              </a:solidFill>
              <a:latin typeface="Sniglet"/>
              <a:ea typeface="Sniglet"/>
              <a:cs typeface="Sniglet"/>
              <a:sym typeface="Sniglet"/>
            </a:endParaRPr>
          </a:p>
          <a:p>
            <a:pPr marL="0" lvl="0" indent="0" algn="l" rtl="0">
              <a:spcBef>
                <a:spcPts val="1000"/>
              </a:spcBef>
              <a:spcAft>
                <a:spcPts val="1000"/>
              </a:spcAft>
              <a:buNone/>
            </a:pPr>
            <a:endParaRPr sz="1200" dirty="0">
              <a:solidFill>
                <a:srgbClr val="C9DAF8"/>
              </a:solidFill>
              <a:latin typeface="Sniglet"/>
              <a:ea typeface="Sniglet"/>
              <a:cs typeface="Sniglet"/>
              <a:sym typeface="Sniglet"/>
            </a:endParaRPr>
          </a:p>
        </p:txBody>
      </p:sp>
      <p:sp>
        <p:nvSpPr>
          <p:cNvPr id="67" name="Google Shape;67;p12"/>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p:sp>
        <p:nvSpPr>
          <p:cNvPr id="2" name="Rectángulo 1">
            <a:extLst>
              <a:ext uri="{FF2B5EF4-FFF2-40B4-BE49-F238E27FC236}">
                <a16:creationId xmlns:a16="http://schemas.microsoft.com/office/drawing/2014/main" id="{D469446C-CB8C-4CCF-86EB-2AA0FB115942}"/>
              </a:ext>
            </a:extLst>
          </p:cNvPr>
          <p:cNvSpPr/>
          <p:nvPr/>
        </p:nvSpPr>
        <p:spPr>
          <a:xfrm>
            <a:off x="5059468" y="502920"/>
            <a:ext cx="3953904" cy="4140926"/>
          </a:xfrm>
          <a:prstGeom prst="rect">
            <a:avLst/>
          </a:prstGeom>
          <a:solidFill>
            <a:srgbClr val="F8C1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26" name="Picture 2">
            <a:extLst>
              <a:ext uri="{FF2B5EF4-FFF2-40B4-BE49-F238E27FC236}">
                <a16:creationId xmlns:a16="http://schemas.microsoft.com/office/drawing/2014/main" id="{746E7255-6625-462E-AD88-3658D844CC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16" r="16378"/>
          <a:stretch/>
        </p:blipFill>
        <p:spPr bwMode="auto">
          <a:xfrm>
            <a:off x="5327414" y="754675"/>
            <a:ext cx="3472226" cy="3630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idx="4294967295"/>
          </p:nvPr>
        </p:nvSpPr>
        <p:spPr>
          <a:xfrm>
            <a:off x="798773" y="1447121"/>
            <a:ext cx="7546453"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REGLAS DEL CURSO (O EXPECTATIVAS)</a:t>
            </a:r>
            <a:endParaRPr sz="4800" dirty="0"/>
          </a:p>
        </p:txBody>
      </p:sp>
      <p:sp>
        <p:nvSpPr>
          <p:cNvPr id="73" name="Google Shape;73;p13"/>
          <p:cNvSpPr txBox="1">
            <a:spLocks noGrp="1"/>
          </p:cNvSpPr>
          <p:nvPr>
            <p:ph type="subTitle" idx="4294967295"/>
          </p:nvPr>
        </p:nvSpPr>
        <p:spPr>
          <a:xfrm>
            <a:off x="1254157" y="2393471"/>
            <a:ext cx="6593700" cy="7848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MX" sz="1600" dirty="0"/>
              <a:t>1.- El participante alzara la mano para su duda.</a:t>
            </a:r>
          </a:p>
          <a:p>
            <a:pPr marL="0" lvl="0" indent="0" algn="just" rtl="0">
              <a:spcBef>
                <a:spcPts val="600"/>
              </a:spcBef>
              <a:spcAft>
                <a:spcPts val="0"/>
              </a:spcAft>
              <a:buNone/>
            </a:pPr>
            <a:r>
              <a:rPr lang="es-MX" sz="1600" dirty="0"/>
              <a:t>2.- Receso de 15 minutos por cada hora.</a:t>
            </a:r>
          </a:p>
          <a:p>
            <a:pPr marL="0" lvl="0" indent="0" algn="just" rtl="0">
              <a:spcBef>
                <a:spcPts val="600"/>
              </a:spcBef>
              <a:spcAft>
                <a:spcPts val="0"/>
              </a:spcAft>
              <a:buNone/>
            </a:pPr>
            <a:r>
              <a:rPr lang="es-MX" sz="1600" dirty="0"/>
              <a:t>3.- </a:t>
            </a:r>
            <a:r>
              <a:rPr lang="es-MX" sz="1400" dirty="0"/>
              <a:t>P</a:t>
            </a:r>
            <a:r>
              <a:rPr lang="es-MX" sz="1400" dirty="0">
                <a:solidFill>
                  <a:schemeClr val="lt1"/>
                </a:solidFill>
              </a:rPr>
              <a:t>articipación del grupo.</a:t>
            </a:r>
          </a:p>
          <a:p>
            <a:pPr marL="0" lvl="0" indent="0" algn="just" rtl="0">
              <a:spcBef>
                <a:spcPts val="600"/>
              </a:spcBef>
              <a:spcAft>
                <a:spcPts val="0"/>
              </a:spcAft>
              <a:buClr>
                <a:schemeClr val="dk1"/>
              </a:buClr>
              <a:buSzPts val="1100"/>
              <a:buFont typeface="Arial"/>
              <a:buNone/>
            </a:pPr>
            <a:r>
              <a:rPr lang="es-MX" sz="1400" dirty="0"/>
              <a:t>4.- Qué dudas tienen en específico.</a:t>
            </a:r>
            <a:endParaRPr sz="3600" dirty="0"/>
          </a:p>
        </p:txBody>
      </p:sp>
      <p:sp>
        <p:nvSpPr>
          <p:cNvPr id="74" name="Google Shape;74;p13"/>
          <p:cNvSpPr/>
          <p:nvPr/>
        </p:nvSpPr>
        <p:spPr>
          <a:xfrm>
            <a:off x="3829767" y="2096341"/>
            <a:ext cx="1442481"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4249880" y="630379"/>
            <a:ext cx="602256" cy="637792"/>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4</a:t>
            </a:fld>
            <a:endParaRPr/>
          </a:p>
        </p:txBody>
      </p:sp>
      <p:pic>
        <p:nvPicPr>
          <p:cNvPr id="5" name="Imagen 4">
            <a:extLst>
              <a:ext uri="{FF2B5EF4-FFF2-40B4-BE49-F238E27FC236}">
                <a16:creationId xmlns:a16="http://schemas.microsoft.com/office/drawing/2014/main" id="{DCBD60F5-753B-7148-2FB7-EB93A46835EB}"/>
              </a:ext>
            </a:extLst>
          </p:cNvPr>
          <p:cNvPicPr>
            <a:picLocks noChangeAspect="1"/>
          </p:cNvPicPr>
          <p:nvPr/>
        </p:nvPicPr>
        <p:blipFill>
          <a:blip r:embed="rId3"/>
          <a:stretch>
            <a:fillRect/>
          </a:stretch>
        </p:blipFill>
        <p:spPr>
          <a:xfrm>
            <a:off x="163104" y="49683"/>
            <a:ext cx="1271338" cy="13079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5"/>
          <p:cNvSpPr txBox="1">
            <a:spLocks noGrp="1"/>
          </p:cNvSpPr>
          <p:nvPr>
            <p:ph type="body" idx="1"/>
          </p:nvPr>
        </p:nvSpPr>
        <p:spPr>
          <a:xfrm>
            <a:off x="1700925" y="1399800"/>
            <a:ext cx="5742300" cy="819900"/>
          </a:xfrm>
          <a:prstGeom prst="rect">
            <a:avLst/>
          </a:prstGeom>
        </p:spPr>
        <p:txBody>
          <a:bodyPr spcFirstLastPara="1" wrap="square" lIns="91425" tIns="91425" rIns="91425" bIns="91425" anchor="t" anchorCtr="0">
            <a:noAutofit/>
          </a:bodyPr>
          <a:lstStyle/>
          <a:p>
            <a:pPr marL="0" lvl="0" indent="0">
              <a:buNone/>
            </a:pPr>
            <a:r>
              <a:rPr lang="es-ES" dirty="0"/>
              <a:t>"Nunca dejes de aprender; Cuando dejamos de aprender, dejamos de crecer. "</a:t>
            </a:r>
          </a:p>
          <a:p>
            <a:pPr marL="0" lvl="0" indent="0">
              <a:buNone/>
            </a:pPr>
            <a:endParaRPr lang="es-ES" dirty="0"/>
          </a:p>
          <a:p>
            <a:pPr marL="0" lvl="0" indent="0">
              <a:buNone/>
            </a:pPr>
            <a:endParaRPr lang="es-ES" dirty="0"/>
          </a:p>
          <a:p>
            <a:pPr marL="0" lvl="0" indent="0">
              <a:buNone/>
            </a:pPr>
            <a:r>
              <a:rPr lang="es-ES" dirty="0"/>
              <a:t>- Jack </a:t>
            </a:r>
            <a:r>
              <a:rPr lang="es-ES" dirty="0" err="1"/>
              <a:t>Lewman</a:t>
            </a:r>
            <a:r>
              <a:rPr lang="es-ES" dirty="0"/>
              <a:t>.</a:t>
            </a:r>
            <a:endParaRPr dirty="0"/>
          </a:p>
        </p:txBody>
      </p:sp>
      <p:sp>
        <p:nvSpPr>
          <p:cNvPr id="90" name="Google Shape;90;p15"/>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5</a:t>
            </a:fld>
            <a:endParaRPr/>
          </a:p>
        </p:txBody>
      </p:sp>
      <p:pic>
        <p:nvPicPr>
          <p:cNvPr id="7" name="Imagen 6">
            <a:extLst>
              <a:ext uri="{FF2B5EF4-FFF2-40B4-BE49-F238E27FC236}">
                <a16:creationId xmlns:a16="http://schemas.microsoft.com/office/drawing/2014/main" id="{4226D45B-C76B-35A6-3FB6-11B282845634}"/>
              </a:ext>
            </a:extLst>
          </p:cNvPr>
          <p:cNvPicPr>
            <a:picLocks noChangeAspect="1"/>
          </p:cNvPicPr>
          <p:nvPr/>
        </p:nvPicPr>
        <p:blipFill>
          <a:blip r:embed="rId3"/>
          <a:stretch>
            <a:fillRect/>
          </a:stretch>
        </p:blipFill>
        <p:spPr>
          <a:xfrm>
            <a:off x="163104" y="49683"/>
            <a:ext cx="1271338" cy="13079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378566" y="1357645"/>
            <a:ext cx="4670269" cy="8663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CONTENIDO TEMÁTICO</a:t>
            </a:r>
            <a:endParaRPr dirty="0"/>
          </a:p>
        </p:txBody>
      </p:sp>
      <p:sp>
        <p:nvSpPr>
          <p:cNvPr id="64" name="Google Shape;64;p12"/>
          <p:cNvSpPr txBox="1"/>
          <p:nvPr/>
        </p:nvSpPr>
        <p:spPr>
          <a:xfrm>
            <a:off x="367931" y="1708087"/>
            <a:ext cx="4905817" cy="2576834"/>
          </a:xfrm>
          <a:prstGeom prst="rect">
            <a:avLst/>
          </a:prstGeom>
          <a:noFill/>
          <a:ln>
            <a:noFill/>
          </a:ln>
        </p:spPr>
        <p:txBody>
          <a:bodyPr spcFirstLastPara="1" wrap="square" lIns="91425" tIns="91425" rIns="91425" bIns="91425" anchor="t" anchorCtr="0">
            <a:noAutofit/>
          </a:bodyPr>
          <a:lstStyle/>
          <a:p>
            <a:pPr marL="228600" lvl="0" indent="-228600">
              <a:lnSpc>
                <a:spcPct val="150000"/>
              </a:lnSpc>
              <a:spcBef>
                <a:spcPts val="600"/>
              </a:spcBef>
              <a:buClr>
                <a:schemeClr val="accent2"/>
              </a:buClr>
              <a:buAutoNum type="arabicPeriod"/>
            </a:pPr>
            <a:endParaRPr lang="es-MX" sz="1100" dirty="0">
              <a:solidFill>
                <a:srgbClr val="FFFFFF"/>
              </a:solidFill>
              <a:latin typeface="Sniglet"/>
              <a:ea typeface="Sniglet"/>
              <a:cs typeface="Sniglet"/>
              <a:sym typeface="Sniglet"/>
            </a:endParaRPr>
          </a:p>
          <a:p>
            <a:pPr marL="228600" lvl="0" indent="-228600">
              <a:lnSpc>
                <a:spcPct val="150000"/>
              </a:lnSpc>
              <a:spcBef>
                <a:spcPts val="600"/>
              </a:spcBef>
              <a:buClr>
                <a:schemeClr val="accent2"/>
              </a:buClr>
              <a:buAutoNum type="arabicPeriod"/>
            </a:pPr>
            <a:r>
              <a:rPr lang="es-MX" sz="1100" dirty="0">
                <a:solidFill>
                  <a:srgbClr val="FFFFFF"/>
                </a:solidFill>
                <a:latin typeface="Sniglet"/>
                <a:ea typeface="Sniglet"/>
                <a:cs typeface="Sniglet"/>
                <a:sym typeface="Sniglet"/>
              </a:rPr>
              <a:t>Módulo 1:  </a:t>
            </a:r>
            <a:r>
              <a:rPr lang="es-ES" sz="1100" dirty="0">
                <a:solidFill>
                  <a:srgbClr val="FFFFFF"/>
                </a:solidFill>
                <a:latin typeface="Sniglet"/>
                <a:ea typeface="Sniglet"/>
                <a:cs typeface="Sniglet"/>
                <a:sym typeface="Sniglet"/>
              </a:rPr>
              <a:t>Presentación,  Android Studio y Estructura Base (MVVM).</a:t>
            </a:r>
            <a:r>
              <a:rPr lang="es-MX" sz="1100" dirty="0">
                <a:solidFill>
                  <a:srgbClr val="FFFFFF"/>
                </a:solidFill>
                <a:latin typeface="Sniglet"/>
                <a:ea typeface="Sniglet"/>
                <a:cs typeface="Sniglet"/>
                <a:sym typeface="Sniglet"/>
              </a:rPr>
              <a:t> </a:t>
            </a:r>
          </a:p>
          <a:p>
            <a:pPr marL="228600" lvl="0" indent="-228600">
              <a:lnSpc>
                <a:spcPct val="150000"/>
              </a:lnSpc>
              <a:spcBef>
                <a:spcPts val="600"/>
              </a:spcBef>
              <a:buClr>
                <a:schemeClr val="accent2"/>
              </a:buClr>
              <a:buAutoNum type="arabicPeriod"/>
            </a:pPr>
            <a:r>
              <a:rPr lang="es-MX" sz="1100" dirty="0">
                <a:solidFill>
                  <a:srgbClr val="FFFFFF"/>
                </a:solidFill>
                <a:latin typeface="Sniglet"/>
                <a:ea typeface="Sniglet"/>
                <a:cs typeface="Sniglet"/>
                <a:sym typeface="Sniglet"/>
              </a:rPr>
              <a:t>Módulo 2:  Layout,  Activity,  Fragment (Binding), ViewModel.</a:t>
            </a:r>
          </a:p>
          <a:p>
            <a:pPr marL="228600" lvl="0" indent="-228600">
              <a:lnSpc>
                <a:spcPct val="150000"/>
              </a:lnSpc>
              <a:spcBef>
                <a:spcPts val="600"/>
              </a:spcBef>
              <a:buClr>
                <a:schemeClr val="accent2"/>
              </a:buClr>
              <a:buAutoNum type="arabicPeriod"/>
            </a:pPr>
            <a:r>
              <a:rPr lang="es-MX" sz="1100" dirty="0">
                <a:solidFill>
                  <a:srgbClr val="FFFFFF"/>
                </a:solidFill>
                <a:latin typeface="Sniglet"/>
                <a:ea typeface="Sniglet"/>
                <a:cs typeface="Sniglet"/>
                <a:sym typeface="Sniglet"/>
              </a:rPr>
              <a:t>Módulo 3: </a:t>
            </a:r>
            <a:r>
              <a:rPr lang="es-ES" sz="1100" dirty="0" err="1">
                <a:solidFill>
                  <a:srgbClr val="FFFFFF"/>
                </a:solidFill>
                <a:latin typeface="Sniglet"/>
                <a:ea typeface="Sniglet"/>
                <a:cs typeface="Sniglet"/>
                <a:sym typeface="Sniglet"/>
              </a:rPr>
              <a:t>Retrofit</a:t>
            </a:r>
            <a:r>
              <a:rPr lang="es-ES" sz="1100" dirty="0">
                <a:solidFill>
                  <a:srgbClr val="FFFFFF"/>
                </a:solidFill>
                <a:latin typeface="Sniglet"/>
                <a:ea typeface="Sniglet"/>
                <a:cs typeface="Sniglet"/>
                <a:sym typeface="Sniglet"/>
              </a:rPr>
              <a:t>, exportación, comentarios. </a:t>
            </a:r>
            <a:endParaRPr lang="es-MX" sz="1100" dirty="0">
              <a:solidFill>
                <a:srgbClr val="FFFFFF"/>
              </a:solidFill>
              <a:latin typeface="Sniglet"/>
              <a:ea typeface="Sniglet"/>
              <a:cs typeface="Sniglet"/>
              <a:sym typeface="Sniglet"/>
            </a:endParaRPr>
          </a:p>
          <a:p>
            <a:pPr marL="0" lvl="0" indent="0" algn="l" rtl="0">
              <a:lnSpc>
                <a:spcPct val="150000"/>
              </a:lnSpc>
              <a:spcBef>
                <a:spcPts val="600"/>
              </a:spcBef>
              <a:spcAft>
                <a:spcPts val="0"/>
              </a:spcAft>
              <a:buNone/>
            </a:pPr>
            <a:endParaRPr lang="es-MX" sz="1100" dirty="0">
              <a:solidFill>
                <a:srgbClr val="FFFFFF"/>
              </a:solidFill>
              <a:latin typeface="Sniglet"/>
              <a:ea typeface="Sniglet"/>
              <a:cs typeface="Sniglet"/>
              <a:sym typeface="Sniglet"/>
            </a:endParaRPr>
          </a:p>
          <a:p>
            <a:pPr marL="0" lvl="0" indent="0" algn="l" rtl="0">
              <a:lnSpc>
                <a:spcPct val="150000"/>
              </a:lnSpc>
              <a:spcBef>
                <a:spcPts val="600"/>
              </a:spcBef>
              <a:spcAft>
                <a:spcPts val="0"/>
              </a:spcAft>
              <a:buNone/>
            </a:pPr>
            <a:endParaRPr lang="es-MX" sz="1100" dirty="0">
              <a:solidFill>
                <a:srgbClr val="FFFFFF"/>
              </a:solidFill>
              <a:latin typeface="Sniglet"/>
              <a:ea typeface="Sniglet"/>
              <a:cs typeface="Sniglet"/>
              <a:sym typeface="Sniglet"/>
            </a:endParaRPr>
          </a:p>
          <a:p>
            <a:pPr marL="0" lvl="0" indent="0" algn="l" rtl="0">
              <a:lnSpc>
                <a:spcPct val="150000"/>
              </a:lnSpc>
              <a:spcBef>
                <a:spcPts val="600"/>
              </a:spcBef>
              <a:spcAft>
                <a:spcPts val="0"/>
              </a:spcAft>
              <a:buNone/>
            </a:pPr>
            <a:endParaRPr sz="1100" dirty="0">
              <a:solidFill>
                <a:srgbClr val="FFFFFF"/>
              </a:solidFill>
              <a:latin typeface="Sniglet"/>
              <a:ea typeface="Sniglet"/>
              <a:cs typeface="Sniglet"/>
              <a:sym typeface="Sniglet"/>
            </a:endParaRPr>
          </a:p>
          <a:p>
            <a:pPr marL="0" lvl="0" indent="0" algn="l" rtl="0">
              <a:lnSpc>
                <a:spcPct val="150000"/>
              </a:lnSpc>
              <a:spcBef>
                <a:spcPts val="600"/>
              </a:spcBef>
              <a:spcAft>
                <a:spcPts val="0"/>
              </a:spcAft>
              <a:buNone/>
            </a:pPr>
            <a:endParaRPr sz="1100" dirty="0">
              <a:solidFill>
                <a:srgbClr val="FFFFFF"/>
              </a:solidFill>
              <a:latin typeface="Sniglet"/>
              <a:ea typeface="Sniglet"/>
              <a:cs typeface="Sniglet"/>
              <a:sym typeface="Sniglet"/>
            </a:endParaRPr>
          </a:p>
        </p:txBody>
      </p:sp>
      <p:sp>
        <p:nvSpPr>
          <p:cNvPr id="67" name="Google Shape;67;p12"/>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6</a:t>
            </a:fld>
            <a:endParaRPr dirty="0"/>
          </a:p>
        </p:txBody>
      </p:sp>
      <p:sp>
        <p:nvSpPr>
          <p:cNvPr id="2" name="Rectángulo 1">
            <a:extLst>
              <a:ext uri="{FF2B5EF4-FFF2-40B4-BE49-F238E27FC236}">
                <a16:creationId xmlns:a16="http://schemas.microsoft.com/office/drawing/2014/main" id="{D469446C-CB8C-4CCF-86EB-2AA0FB115942}"/>
              </a:ext>
            </a:extLst>
          </p:cNvPr>
          <p:cNvSpPr/>
          <p:nvPr/>
        </p:nvSpPr>
        <p:spPr>
          <a:xfrm>
            <a:off x="5342709" y="31899"/>
            <a:ext cx="3735509" cy="5096981"/>
          </a:xfrm>
          <a:prstGeom prst="rect">
            <a:avLst/>
          </a:prstGeom>
          <a:solidFill>
            <a:srgbClr val="F8C1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12477" r="40372"/>
          <a:stretch/>
        </p:blipFill>
        <p:spPr>
          <a:xfrm>
            <a:off x="5455188" y="94701"/>
            <a:ext cx="3510549" cy="4971375"/>
          </a:xfrm>
          <a:prstGeom prst="rect">
            <a:avLst/>
          </a:prstGeom>
        </p:spPr>
      </p:pic>
      <p:pic>
        <p:nvPicPr>
          <p:cNvPr id="6" name="Imagen 5">
            <a:extLst>
              <a:ext uri="{FF2B5EF4-FFF2-40B4-BE49-F238E27FC236}">
                <a16:creationId xmlns:a16="http://schemas.microsoft.com/office/drawing/2014/main" id="{3474F61A-044B-380F-9D42-9020371771FF}"/>
              </a:ext>
            </a:extLst>
          </p:cNvPr>
          <p:cNvPicPr>
            <a:picLocks noChangeAspect="1"/>
          </p:cNvPicPr>
          <p:nvPr/>
        </p:nvPicPr>
        <p:blipFill>
          <a:blip r:embed="rId4"/>
          <a:stretch>
            <a:fillRect/>
          </a:stretch>
        </p:blipFill>
        <p:spPr>
          <a:xfrm>
            <a:off x="163104" y="49683"/>
            <a:ext cx="1271338" cy="1307963"/>
          </a:xfrm>
          <a:prstGeom prst="rect">
            <a:avLst/>
          </a:prstGeom>
        </p:spPr>
      </p:pic>
    </p:spTree>
    <p:extLst>
      <p:ext uri="{BB962C8B-B14F-4D97-AF65-F5344CB8AC3E}">
        <p14:creationId xmlns:p14="http://schemas.microsoft.com/office/powerpoint/2010/main" val="145635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body" idx="1"/>
          </p:nvPr>
        </p:nvSpPr>
        <p:spPr>
          <a:xfrm>
            <a:off x="500475" y="1522424"/>
            <a:ext cx="3994500" cy="2756100"/>
          </a:xfrm>
          <a:prstGeom prst="rect">
            <a:avLst/>
          </a:prstGeom>
        </p:spPr>
        <p:txBody>
          <a:bodyPr spcFirstLastPara="1" wrap="square" lIns="91425" tIns="91425" rIns="91425" bIns="91425" anchor="t" anchorCtr="0">
            <a:noAutofit/>
          </a:bodyPr>
          <a:lstStyle/>
          <a:p>
            <a:pPr marL="0" lvl="0" indent="0" algn="just">
              <a:buNone/>
            </a:pPr>
            <a:r>
              <a:rPr lang="es-MX" sz="1400" dirty="0"/>
              <a:t>Windows</a:t>
            </a:r>
          </a:p>
          <a:p>
            <a:pPr marL="285750" indent="-285750" algn="just">
              <a:buFont typeface="Wingdings" panose="05000000000000000000" pitchFamily="2" charset="2"/>
              <a:buChar char="§"/>
            </a:pPr>
            <a:r>
              <a:rPr lang="es-MX" sz="1400" dirty="0"/>
              <a:t>64-bit Microsoft® Windows® 8/10</a:t>
            </a:r>
          </a:p>
          <a:p>
            <a:pPr marL="285750" indent="-285750" algn="just">
              <a:buFont typeface="Wingdings" panose="05000000000000000000" pitchFamily="2" charset="2"/>
              <a:buChar char="§"/>
            </a:pPr>
            <a:r>
              <a:rPr lang="es-MX" sz="1400" dirty="0"/>
              <a:t>x86_64 CPU </a:t>
            </a:r>
            <a:r>
              <a:rPr lang="es-MX" sz="1400" dirty="0" err="1"/>
              <a:t>architecture</a:t>
            </a:r>
            <a:r>
              <a:rPr lang="es-MX" sz="1400" dirty="0"/>
              <a:t>; 2nd </a:t>
            </a:r>
            <a:r>
              <a:rPr lang="es-MX" sz="1400" dirty="0" err="1"/>
              <a:t>generation</a:t>
            </a:r>
            <a:r>
              <a:rPr lang="es-MX" sz="1400" dirty="0"/>
              <a:t> Intel Core </a:t>
            </a:r>
            <a:r>
              <a:rPr lang="es-MX" sz="1400" dirty="0" err="1"/>
              <a:t>or</a:t>
            </a:r>
            <a:r>
              <a:rPr lang="es-MX" sz="1400" dirty="0"/>
              <a:t> </a:t>
            </a:r>
            <a:r>
              <a:rPr lang="es-MX" sz="1400" dirty="0" err="1"/>
              <a:t>newer</a:t>
            </a:r>
            <a:r>
              <a:rPr lang="es-MX" sz="1400" dirty="0"/>
              <a:t>, </a:t>
            </a:r>
            <a:r>
              <a:rPr lang="es-MX" sz="1400" dirty="0" err="1"/>
              <a:t>or</a:t>
            </a:r>
            <a:r>
              <a:rPr lang="es-MX" sz="1400" dirty="0"/>
              <a:t> AMD CPU </a:t>
            </a:r>
            <a:r>
              <a:rPr lang="es-MX" sz="1400" dirty="0" err="1"/>
              <a:t>with</a:t>
            </a:r>
            <a:r>
              <a:rPr lang="es-MX" sz="1400" dirty="0"/>
              <a:t> </a:t>
            </a:r>
            <a:r>
              <a:rPr lang="es-MX" sz="1400" dirty="0" err="1"/>
              <a:t>support</a:t>
            </a:r>
            <a:r>
              <a:rPr lang="es-MX" sz="1400" dirty="0"/>
              <a:t> </a:t>
            </a:r>
            <a:r>
              <a:rPr lang="es-MX" sz="1400" dirty="0" err="1"/>
              <a:t>for</a:t>
            </a:r>
            <a:r>
              <a:rPr lang="es-MX" sz="1400" dirty="0"/>
              <a:t> a Windows </a:t>
            </a:r>
            <a:r>
              <a:rPr lang="es-MX" sz="1400" dirty="0" err="1"/>
              <a:t>Hypervisor</a:t>
            </a:r>
            <a:endParaRPr lang="es-MX" sz="1400" dirty="0"/>
          </a:p>
          <a:p>
            <a:pPr marL="285750" indent="-285750" algn="just">
              <a:buFont typeface="Wingdings" panose="05000000000000000000" pitchFamily="2" charset="2"/>
              <a:buChar char="§"/>
            </a:pPr>
            <a:r>
              <a:rPr lang="es-MX" sz="1400" dirty="0"/>
              <a:t>8 GB RAM </a:t>
            </a:r>
            <a:r>
              <a:rPr lang="es-MX" sz="1400" dirty="0" err="1"/>
              <a:t>or</a:t>
            </a:r>
            <a:r>
              <a:rPr lang="es-MX" sz="1400" dirty="0"/>
              <a:t> more</a:t>
            </a:r>
          </a:p>
          <a:p>
            <a:pPr marL="285750" indent="-285750" algn="just">
              <a:buFont typeface="Wingdings" panose="05000000000000000000" pitchFamily="2" charset="2"/>
              <a:buChar char="§"/>
            </a:pPr>
            <a:r>
              <a:rPr lang="es-MX" sz="1400" dirty="0"/>
              <a:t>8 GB of </a:t>
            </a:r>
            <a:r>
              <a:rPr lang="es-MX" sz="1400" dirty="0" err="1"/>
              <a:t>available</a:t>
            </a:r>
            <a:r>
              <a:rPr lang="es-MX" sz="1400" dirty="0"/>
              <a:t> disk </a:t>
            </a:r>
            <a:r>
              <a:rPr lang="es-MX" sz="1400" dirty="0" err="1"/>
              <a:t>space</a:t>
            </a:r>
            <a:r>
              <a:rPr lang="es-MX" sz="1400" dirty="0"/>
              <a:t> </a:t>
            </a:r>
            <a:r>
              <a:rPr lang="es-MX" sz="1400" dirty="0" err="1"/>
              <a:t>minimum</a:t>
            </a:r>
            <a:r>
              <a:rPr lang="es-MX" sz="1400" dirty="0"/>
              <a:t> (IDE + Android SDK + Android </a:t>
            </a:r>
            <a:r>
              <a:rPr lang="es-MX" sz="1400" dirty="0" err="1"/>
              <a:t>Emulator</a:t>
            </a:r>
            <a:r>
              <a:rPr lang="es-MX" sz="1400" dirty="0"/>
              <a:t>)</a:t>
            </a:r>
          </a:p>
          <a:p>
            <a:pPr marL="285750" indent="-285750" algn="just">
              <a:buFont typeface="Wingdings" panose="05000000000000000000" pitchFamily="2" charset="2"/>
              <a:buChar char="§"/>
            </a:pPr>
            <a:r>
              <a:rPr lang="es-MX" sz="1400" dirty="0"/>
              <a:t>1280 x 800 </a:t>
            </a:r>
            <a:r>
              <a:rPr lang="es-MX" sz="1400" dirty="0" err="1"/>
              <a:t>minimum</a:t>
            </a:r>
            <a:r>
              <a:rPr lang="es-MX" sz="1400" dirty="0"/>
              <a:t> </a:t>
            </a:r>
            <a:r>
              <a:rPr lang="es-MX" sz="1400" dirty="0" err="1"/>
              <a:t>screen</a:t>
            </a:r>
            <a:r>
              <a:rPr lang="es-MX" sz="1400" dirty="0"/>
              <a:t> </a:t>
            </a:r>
            <a:r>
              <a:rPr lang="es-MX" sz="1400" dirty="0" err="1"/>
              <a:t>resolution</a:t>
            </a:r>
            <a:endParaRPr lang="es-MX" sz="1400" dirty="0"/>
          </a:p>
          <a:p>
            <a:pPr marL="0" lvl="0" indent="0" algn="just">
              <a:buNone/>
            </a:pPr>
            <a:endParaRPr sz="1400" dirty="0"/>
          </a:p>
        </p:txBody>
      </p:sp>
      <p:sp>
        <p:nvSpPr>
          <p:cNvPr id="122" name="Google Shape;122;p18"/>
          <p:cNvSpPr txBox="1">
            <a:spLocks noGrp="1"/>
          </p:cNvSpPr>
          <p:nvPr>
            <p:ph type="title"/>
          </p:nvPr>
        </p:nvSpPr>
        <p:spPr>
          <a:xfrm>
            <a:off x="-6000" y="110574"/>
            <a:ext cx="9156000" cy="857400"/>
          </a:xfrm>
          <a:prstGeom prst="rect">
            <a:avLst/>
          </a:prstGeom>
        </p:spPr>
        <p:txBody>
          <a:bodyPr spcFirstLastPara="1" wrap="square" lIns="91425" tIns="91425" rIns="91425" bIns="91425" anchor="t" anchorCtr="0">
            <a:noAutofit/>
          </a:bodyPr>
          <a:lstStyle/>
          <a:p>
            <a:pPr lvl="0"/>
            <a:r>
              <a:rPr lang="es-MX" b="1" dirty="0"/>
              <a:t>Instalación de Android Studio</a:t>
            </a:r>
            <a:br>
              <a:rPr lang="es-MX" dirty="0"/>
            </a:br>
            <a:r>
              <a:rPr lang="es-MX" sz="1600" dirty="0"/>
              <a:t>Android Studio </a:t>
            </a:r>
            <a:r>
              <a:rPr lang="es-MX" sz="1600" dirty="0" err="1"/>
              <a:t>Chipmunk</a:t>
            </a:r>
            <a:r>
              <a:rPr lang="es-MX" sz="1600" dirty="0"/>
              <a:t> | 2021.2.1 </a:t>
            </a:r>
            <a:r>
              <a:rPr lang="es-MX" sz="1600" dirty="0" err="1"/>
              <a:t>Patch</a:t>
            </a:r>
            <a:r>
              <a:rPr lang="es-MX" sz="1600" dirty="0"/>
              <a:t> 1</a:t>
            </a:r>
            <a:endParaRPr sz="1600" dirty="0"/>
          </a:p>
        </p:txBody>
      </p:sp>
      <p:sp>
        <p:nvSpPr>
          <p:cNvPr id="123" name="Google Shape;123;p18"/>
          <p:cNvSpPr txBox="1">
            <a:spLocks noGrp="1"/>
          </p:cNvSpPr>
          <p:nvPr>
            <p:ph type="body" idx="2"/>
          </p:nvPr>
        </p:nvSpPr>
        <p:spPr>
          <a:xfrm>
            <a:off x="4679237" y="1522424"/>
            <a:ext cx="3994500" cy="2971761"/>
          </a:xfrm>
          <a:prstGeom prst="rect">
            <a:avLst/>
          </a:prstGeom>
        </p:spPr>
        <p:txBody>
          <a:bodyPr spcFirstLastPara="1" wrap="square" lIns="91425" tIns="91425" rIns="91425" bIns="91425" anchor="t" anchorCtr="0">
            <a:noAutofit/>
          </a:bodyPr>
          <a:lstStyle/>
          <a:p>
            <a:pPr marL="0" lvl="0" indent="0" algn="just">
              <a:buNone/>
            </a:pPr>
            <a:r>
              <a:rPr lang="es-MX" sz="1400" dirty="0"/>
              <a:t>Mac </a:t>
            </a:r>
          </a:p>
          <a:p>
            <a:pPr>
              <a:buFont typeface="Wingdings" panose="05000000000000000000" pitchFamily="2" charset="2"/>
              <a:buChar char="§"/>
            </a:pPr>
            <a:r>
              <a:rPr lang="en-US" sz="1400" dirty="0" err="1"/>
              <a:t>MacOS</a:t>
            </a:r>
            <a:r>
              <a:rPr lang="en-US" sz="1400" dirty="0"/>
              <a:t>® 10.14 (Mojave) or higher</a:t>
            </a:r>
          </a:p>
          <a:p>
            <a:pPr>
              <a:buFont typeface="Wingdings" panose="05000000000000000000" pitchFamily="2" charset="2"/>
              <a:buChar char="§"/>
            </a:pPr>
            <a:r>
              <a:rPr lang="en-US" sz="1400" dirty="0"/>
              <a:t>ARM-based chips, or 2nd generation Intel Core or newer with support for </a:t>
            </a:r>
            <a:r>
              <a:rPr lang="en-US" sz="1400" dirty="0" err="1">
                <a:hlinkClick r:id="rId3"/>
              </a:rPr>
              <a:t>Hypervisor.Framework</a:t>
            </a:r>
            <a:endParaRPr lang="en-US" sz="1400" dirty="0"/>
          </a:p>
          <a:p>
            <a:pPr>
              <a:buFont typeface="Wingdings" panose="05000000000000000000" pitchFamily="2" charset="2"/>
              <a:buChar char="§"/>
            </a:pPr>
            <a:r>
              <a:rPr lang="en-US" sz="1400" dirty="0"/>
              <a:t>8 GB RAM or more</a:t>
            </a:r>
          </a:p>
          <a:p>
            <a:pPr>
              <a:buFont typeface="Wingdings" panose="05000000000000000000" pitchFamily="2" charset="2"/>
              <a:buChar char="§"/>
            </a:pPr>
            <a:r>
              <a:rPr lang="en-US" sz="1400" dirty="0"/>
              <a:t>8 GB of available disk space minimum (IDE + Android SDK + Android Emulator)</a:t>
            </a:r>
          </a:p>
          <a:p>
            <a:pPr>
              <a:buFont typeface="Wingdings" panose="05000000000000000000" pitchFamily="2" charset="2"/>
              <a:buChar char="§"/>
            </a:pPr>
            <a:r>
              <a:rPr lang="en-US" sz="1400" dirty="0"/>
              <a:t>1280 x 800 minimum screen resolution</a:t>
            </a:r>
          </a:p>
          <a:p>
            <a:pPr marL="0" lvl="0" indent="0" algn="just">
              <a:buNone/>
            </a:pPr>
            <a:endParaRPr sz="1400" dirty="0"/>
          </a:p>
        </p:txBody>
      </p:sp>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7</a:t>
            </a:fld>
            <a:endParaRPr/>
          </a:p>
        </p:txBody>
      </p:sp>
      <p:sp>
        <p:nvSpPr>
          <p:cNvPr id="4" name="Rectángulo 3"/>
          <p:cNvSpPr/>
          <p:nvPr/>
        </p:nvSpPr>
        <p:spPr>
          <a:xfrm>
            <a:off x="2741034" y="4340296"/>
            <a:ext cx="3659765" cy="400110"/>
          </a:xfrm>
          <a:prstGeom prst="rect">
            <a:avLst/>
          </a:prstGeom>
        </p:spPr>
        <p:txBody>
          <a:bodyPr wrap="square">
            <a:spAutoFit/>
          </a:bodyPr>
          <a:lstStyle/>
          <a:p>
            <a:pPr algn="ctr"/>
            <a:r>
              <a:rPr lang="es-MX" sz="2000" dirty="0">
                <a:solidFill>
                  <a:schemeClr val="bg1"/>
                </a:solidFill>
              </a:rPr>
              <a:t>https://developer.android.com/</a:t>
            </a:r>
          </a:p>
        </p:txBody>
      </p:sp>
      <p:pic>
        <p:nvPicPr>
          <p:cNvPr id="2" name="Imagen 1">
            <a:extLst>
              <a:ext uri="{FF2B5EF4-FFF2-40B4-BE49-F238E27FC236}">
                <a16:creationId xmlns:a16="http://schemas.microsoft.com/office/drawing/2014/main" id="{455A8DED-9E27-E545-EDCA-7EB04748C24F}"/>
              </a:ext>
            </a:extLst>
          </p:cNvPr>
          <p:cNvPicPr>
            <a:picLocks noChangeAspect="1"/>
          </p:cNvPicPr>
          <p:nvPr/>
        </p:nvPicPr>
        <p:blipFill>
          <a:blip r:embed="rId4"/>
          <a:stretch>
            <a:fillRect/>
          </a:stretch>
        </p:blipFill>
        <p:spPr>
          <a:xfrm>
            <a:off x="163104" y="49683"/>
            <a:ext cx="1271338" cy="130796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a:t>
            </a:fld>
            <a:endParaRPr/>
          </a:p>
        </p:txBody>
      </p:sp>
      <p:pic>
        <p:nvPicPr>
          <p:cNvPr id="4" name="studio-install-window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2776" y="987633"/>
            <a:ext cx="5978448" cy="3362877"/>
          </a:xfrm>
          <a:prstGeom prst="rect">
            <a:avLst/>
          </a:prstGeom>
        </p:spPr>
      </p:pic>
      <p:sp>
        <p:nvSpPr>
          <p:cNvPr id="13" name="Google Shape;122;p18"/>
          <p:cNvSpPr txBox="1">
            <a:spLocks noGrp="1"/>
          </p:cNvSpPr>
          <p:nvPr>
            <p:ph type="title"/>
          </p:nvPr>
        </p:nvSpPr>
        <p:spPr>
          <a:xfrm>
            <a:off x="-6000" y="110574"/>
            <a:ext cx="9156000" cy="857400"/>
          </a:xfrm>
          <a:prstGeom prst="rect">
            <a:avLst/>
          </a:prstGeom>
        </p:spPr>
        <p:txBody>
          <a:bodyPr spcFirstLastPara="1" wrap="square" lIns="91425" tIns="91425" rIns="91425" bIns="91425" anchor="t" anchorCtr="0">
            <a:noAutofit/>
          </a:bodyPr>
          <a:lstStyle/>
          <a:p>
            <a:pPr lvl="0"/>
            <a:r>
              <a:rPr lang="es-MX" b="1" dirty="0"/>
              <a:t>Instalación de Android Studio</a:t>
            </a:r>
            <a:br>
              <a:rPr lang="es-MX" dirty="0"/>
            </a:br>
            <a:r>
              <a:rPr lang="es-MX" sz="1600" dirty="0"/>
              <a:t>Windows</a:t>
            </a:r>
            <a:endParaRPr sz="1600" dirty="0"/>
          </a:p>
        </p:txBody>
      </p:sp>
      <p:pic>
        <p:nvPicPr>
          <p:cNvPr id="2" name="Imagen 1">
            <a:extLst>
              <a:ext uri="{FF2B5EF4-FFF2-40B4-BE49-F238E27FC236}">
                <a16:creationId xmlns:a16="http://schemas.microsoft.com/office/drawing/2014/main" id="{904EF965-803F-0412-8BFF-649212B709CA}"/>
              </a:ext>
            </a:extLst>
          </p:cNvPr>
          <p:cNvPicPr>
            <a:picLocks noChangeAspect="1"/>
          </p:cNvPicPr>
          <p:nvPr/>
        </p:nvPicPr>
        <p:blipFill>
          <a:blip r:embed="rId6"/>
          <a:stretch>
            <a:fillRect/>
          </a:stretch>
        </p:blipFill>
        <p:spPr>
          <a:xfrm>
            <a:off x="163104" y="49683"/>
            <a:ext cx="1271338" cy="1307963"/>
          </a:xfrm>
          <a:prstGeom prst="rect">
            <a:avLst/>
          </a:prstGeom>
        </p:spPr>
      </p:pic>
    </p:spTree>
    <p:extLst>
      <p:ext uri="{BB962C8B-B14F-4D97-AF65-F5344CB8AC3E}">
        <p14:creationId xmlns:p14="http://schemas.microsoft.com/office/powerpoint/2010/main" val="15220659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6" name="Google Shape;126;p18"/>
          <p:cNvSpPr txBox="1">
            <a:spLocks noGrp="1"/>
          </p:cNvSpPr>
          <p:nvPr>
            <p:ph type="sldNum" idx="12"/>
          </p:nvPr>
        </p:nvSpPr>
        <p:spPr>
          <a:xfrm>
            <a:off x="4297650" y="4832975"/>
            <a:ext cx="548700" cy="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a:t>
            </a:fld>
            <a:endParaRPr/>
          </a:p>
        </p:txBody>
      </p:sp>
      <p:sp>
        <p:nvSpPr>
          <p:cNvPr id="13" name="Google Shape;122;p18"/>
          <p:cNvSpPr txBox="1">
            <a:spLocks noGrp="1"/>
          </p:cNvSpPr>
          <p:nvPr>
            <p:ph type="title"/>
          </p:nvPr>
        </p:nvSpPr>
        <p:spPr>
          <a:xfrm>
            <a:off x="-6000" y="110574"/>
            <a:ext cx="9156000" cy="857400"/>
          </a:xfrm>
          <a:prstGeom prst="rect">
            <a:avLst/>
          </a:prstGeom>
        </p:spPr>
        <p:txBody>
          <a:bodyPr spcFirstLastPara="1" wrap="square" lIns="91425" tIns="91425" rIns="91425" bIns="91425" anchor="t" anchorCtr="0">
            <a:noAutofit/>
          </a:bodyPr>
          <a:lstStyle/>
          <a:p>
            <a:pPr lvl="0"/>
            <a:r>
              <a:rPr lang="es-MX" b="1" dirty="0"/>
              <a:t>Instalación de Android Studio</a:t>
            </a:r>
            <a:br>
              <a:rPr lang="es-MX" dirty="0"/>
            </a:br>
            <a:r>
              <a:rPr lang="es-MX" sz="1600" dirty="0"/>
              <a:t>MAC</a:t>
            </a:r>
            <a:endParaRPr sz="1600" dirty="0"/>
          </a:p>
        </p:txBody>
      </p:sp>
      <p:pic>
        <p:nvPicPr>
          <p:cNvPr id="2" name="studio-install-ma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2776" y="895373"/>
            <a:ext cx="5978448" cy="3736530"/>
          </a:xfrm>
          <a:prstGeom prst="rect">
            <a:avLst/>
          </a:prstGeom>
        </p:spPr>
      </p:pic>
      <p:pic>
        <p:nvPicPr>
          <p:cNvPr id="3" name="Imagen 2">
            <a:extLst>
              <a:ext uri="{FF2B5EF4-FFF2-40B4-BE49-F238E27FC236}">
                <a16:creationId xmlns:a16="http://schemas.microsoft.com/office/drawing/2014/main" id="{9C61FCE6-2523-31A8-9C7D-3E0B8C446A8A}"/>
              </a:ext>
            </a:extLst>
          </p:cNvPr>
          <p:cNvPicPr>
            <a:picLocks noChangeAspect="1"/>
          </p:cNvPicPr>
          <p:nvPr/>
        </p:nvPicPr>
        <p:blipFill>
          <a:blip r:embed="rId6"/>
          <a:stretch>
            <a:fillRect/>
          </a:stretch>
        </p:blipFill>
        <p:spPr>
          <a:xfrm>
            <a:off x="163104" y="49683"/>
            <a:ext cx="1271338" cy="1307963"/>
          </a:xfrm>
          <a:prstGeom prst="rect">
            <a:avLst/>
          </a:prstGeom>
        </p:spPr>
      </p:pic>
    </p:spTree>
    <p:extLst>
      <p:ext uri="{BB962C8B-B14F-4D97-AF65-F5344CB8AC3E}">
        <p14:creationId xmlns:p14="http://schemas.microsoft.com/office/powerpoint/2010/main" val="17846578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Ursula template">
  <a:themeElements>
    <a:clrScheme name="Custom 347">
      <a:dk1>
        <a:srgbClr val="000000"/>
      </a:dk1>
      <a:lt1>
        <a:srgbClr val="FFFFFF"/>
      </a:lt1>
      <a:dk2>
        <a:srgbClr val="D1D8DF"/>
      </a:dk2>
      <a:lt2>
        <a:srgbClr val="4F565C"/>
      </a:lt2>
      <a:accent1>
        <a:srgbClr val="63A8DF"/>
      </a:accent1>
      <a:accent2>
        <a:srgbClr val="F8AF2C"/>
      </a:accent2>
      <a:accent3>
        <a:srgbClr val="B2DF4B"/>
      </a:accent3>
      <a:accent4>
        <a:srgbClr val="88D8E6"/>
      </a:accent4>
      <a:accent5>
        <a:srgbClr val="A693C9"/>
      </a:accent5>
      <a:accent6>
        <a:srgbClr val="F7826B"/>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6385</TotalTime>
  <Words>484</Words>
  <Application>Microsoft Macintosh PowerPoint</Application>
  <PresentationFormat>Presentación en pantalla (16:9)</PresentationFormat>
  <Paragraphs>77</Paragraphs>
  <Slides>19</Slides>
  <Notes>13</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Wingdings</vt:lpstr>
      <vt:lpstr>Walter Turncoat</vt:lpstr>
      <vt:lpstr>Arial</vt:lpstr>
      <vt:lpstr>Sniglet</vt:lpstr>
      <vt:lpstr>Ursula template</vt:lpstr>
      <vt:lpstr>BIENVENIDO</vt:lpstr>
      <vt:lpstr>ANDROID STUDIO  BASIC.</vt:lpstr>
      <vt:lpstr>OBJETIVO</vt:lpstr>
      <vt:lpstr>REGLAS DEL CURSO (O EXPECTATIVAS)</vt:lpstr>
      <vt:lpstr>Presentación de PowerPoint</vt:lpstr>
      <vt:lpstr>CONTENIDO TEMÁTICO</vt:lpstr>
      <vt:lpstr>Instalación de Android Studio Android Studio Chipmunk | 2021.2.1 Patch 1</vt:lpstr>
      <vt:lpstr>Instalación de Android Studio Windows</vt:lpstr>
      <vt:lpstr>Instalación de Android Studio MAC</vt:lpstr>
      <vt:lpstr>1.  Android Studio y Estructura Base (MVVM).  </vt:lpstr>
      <vt:lpstr>Presentación de PowerPoint</vt:lpstr>
      <vt:lpstr>Presentación de PowerPoint</vt:lpstr>
      <vt:lpstr>2.   Layout,  Activity,  Fragment, ViewModel. (Binding) </vt:lpstr>
      <vt:lpstr>Presentación de PowerPoint</vt:lpstr>
      <vt:lpstr>Presentación de PowerPoint</vt:lpstr>
      <vt:lpstr>3.  Retrofit, exportación, comentarios. </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BIENVENIDO</dc:title>
  <dc:creator>DECC ESG</dc:creator>
  <cp:lastModifiedBy>Microsoft Office User</cp:lastModifiedBy>
  <cp:revision>84</cp:revision>
  <dcterms:modified xsi:type="dcterms:W3CDTF">2023-02-20T16:04:20Z</dcterms:modified>
</cp:coreProperties>
</file>